
<file path=[Content_Types].xml><?xml version="1.0" encoding="utf-8"?>
<Types xmlns="http://schemas.openxmlformats.org/package/2006/content-types">
  <Default Extension="bmp" ContentType="image/bmp"/>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0"/>
  </p:notesMasterIdLst>
  <p:sldIdLst>
    <p:sldId id="485" r:id="rId2"/>
    <p:sldId id="486" r:id="rId3"/>
    <p:sldId id="396" r:id="rId4"/>
    <p:sldId id="487" r:id="rId5"/>
    <p:sldId id="524" r:id="rId6"/>
    <p:sldId id="302" r:id="rId7"/>
    <p:sldId id="357" r:id="rId8"/>
    <p:sldId id="488" r:id="rId9"/>
    <p:sldId id="433" r:id="rId10"/>
    <p:sldId id="555" r:id="rId11"/>
    <p:sldId id="289" r:id="rId12"/>
    <p:sldId id="569" r:id="rId13"/>
    <p:sldId id="556" r:id="rId14"/>
    <p:sldId id="557" r:id="rId15"/>
    <p:sldId id="558" r:id="rId16"/>
    <p:sldId id="533" r:id="rId17"/>
    <p:sldId id="542" r:id="rId18"/>
    <p:sldId id="559" r:id="rId19"/>
    <p:sldId id="520" r:id="rId20"/>
    <p:sldId id="525" r:id="rId21"/>
    <p:sldId id="257" r:id="rId22"/>
    <p:sldId id="272" r:id="rId23"/>
    <p:sldId id="274" r:id="rId24"/>
    <p:sldId id="275" r:id="rId25"/>
    <p:sldId id="570" r:id="rId26"/>
    <p:sldId id="571" r:id="rId27"/>
    <p:sldId id="291" r:id="rId28"/>
    <p:sldId id="560" r:id="rId29"/>
    <p:sldId id="262" r:id="rId30"/>
    <p:sldId id="264" r:id="rId31"/>
    <p:sldId id="265" r:id="rId32"/>
    <p:sldId id="267" r:id="rId33"/>
    <p:sldId id="561" r:id="rId34"/>
    <p:sldId id="563" r:id="rId35"/>
    <p:sldId id="287" r:id="rId36"/>
    <p:sldId id="292" r:id="rId37"/>
    <p:sldId id="296" r:id="rId38"/>
    <p:sldId id="297" r:id="rId39"/>
    <p:sldId id="301" r:id="rId40"/>
    <p:sldId id="303" r:id="rId41"/>
    <p:sldId id="572" r:id="rId42"/>
    <p:sldId id="263" r:id="rId43"/>
    <p:sldId id="573" r:id="rId44"/>
    <p:sldId id="269" r:id="rId45"/>
    <p:sldId id="270" r:id="rId46"/>
    <p:sldId id="282" r:id="rId47"/>
    <p:sldId id="283" r:id="rId48"/>
    <p:sldId id="284" r:id="rId49"/>
    <p:sldId id="564" r:id="rId50"/>
    <p:sldId id="286" r:id="rId51"/>
    <p:sldId id="566" r:id="rId52"/>
    <p:sldId id="565" r:id="rId53"/>
    <p:sldId id="266" r:id="rId54"/>
    <p:sldId id="574" r:id="rId55"/>
    <p:sldId id="567" r:id="rId56"/>
    <p:sldId id="260" r:id="rId57"/>
    <p:sldId id="261" r:id="rId58"/>
    <p:sldId id="568" r:id="rId59"/>
  </p:sldIdLst>
  <p:sldSz cx="12192000" cy="6858000"/>
  <p:notesSz cx="6858000" cy="9144000"/>
  <p:embeddedFontLst>
    <p:embeddedFont>
      <p:font typeface="Calibri" panose="020F0502020204030204" pitchFamily="34" charset="0"/>
      <p:regular r:id="rId61"/>
      <p:bold r:id="rId62"/>
      <p:italic r:id="rId63"/>
      <p:boldItalic r:id="rId64"/>
    </p:embeddedFont>
    <p:embeddedFont>
      <p:font typeface="Calibri Light" panose="020F0302020204030204" pitchFamily="34" charset="0"/>
      <p:regular r:id="rId65"/>
      <p:italic r:id="rId66"/>
    </p:embeddedFont>
    <p:embeddedFont>
      <p:font typeface="Ink Free" panose="03080402000500000000" pitchFamily="66" charset="0"/>
      <p:regular r:id="rId67"/>
    </p:embeddedFont>
    <p:embeddedFont>
      <p:font typeface="Verdana" panose="020B0604030504040204" pitchFamily="34" charset="0"/>
      <p:regular r:id="rId68"/>
      <p:bold r:id="rId69"/>
      <p:italic r:id="rId70"/>
      <p:boldItalic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486"/>
            <p14:sldId id="396"/>
            <p14:sldId id="487"/>
            <p14:sldId id="524"/>
            <p14:sldId id="302"/>
            <p14:sldId id="357"/>
            <p14:sldId id="488"/>
            <p14:sldId id="433"/>
            <p14:sldId id="555"/>
            <p14:sldId id="289"/>
            <p14:sldId id="569"/>
            <p14:sldId id="556"/>
            <p14:sldId id="557"/>
            <p14:sldId id="558"/>
            <p14:sldId id="533"/>
            <p14:sldId id="542"/>
            <p14:sldId id="559"/>
            <p14:sldId id="520"/>
            <p14:sldId id="525"/>
            <p14:sldId id="257"/>
            <p14:sldId id="272"/>
            <p14:sldId id="274"/>
            <p14:sldId id="275"/>
            <p14:sldId id="570"/>
            <p14:sldId id="571"/>
            <p14:sldId id="291"/>
            <p14:sldId id="560"/>
            <p14:sldId id="262"/>
            <p14:sldId id="264"/>
            <p14:sldId id="265"/>
            <p14:sldId id="267"/>
            <p14:sldId id="561"/>
            <p14:sldId id="563"/>
            <p14:sldId id="287"/>
            <p14:sldId id="292"/>
            <p14:sldId id="296"/>
            <p14:sldId id="297"/>
            <p14:sldId id="301"/>
            <p14:sldId id="303"/>
            <p14:sldId id="572"/>
            <p14:sldId id="263"/>
            <p14:sldId id="573"/>
            <p14:sldId id="269"/>
            <p14:sldId id="270"/>
            <p14:sldId id="282"/>
            <p14:sldId id="283"/>
            <p14:sldId id="284"/>
            <p14:sldId id="564"/>
            <p14:sldId id="286"/>
            <p14:sldId id="566"/>
            <p14:sldId id="565"/>
            <p14:sldId id="266"/>
            <p14:sldId id="574"/>
            <p14:sldId id="567"/>
            <p14:sldId id="260"/>
            <p14:sldId id="261"/>
            <p14:sldId id="5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0EE9FF-D2E1-40F5-BD05-6CDA8BA42E98}" v="59" dt="2022-10-27T00:33:56.3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80" autoAdjust="0"/>
    <p:restoredTop sz="80927" autoAdjust="0"/>
  </p:normalViewPr>
  <p:slideViewPr>
    <p:cSldViewPr snapToGrid="0">
      <p:cViewPr varScale="1">
        <p:scale>
          <a:sx n="70" d="100"/>
          <a:sy n="70" d="100"/>
        </p:scale>
        <p:origin x="78" y="576"/>
      </p:cViewPr>
      <p:guideLst/>
    </p:cSldViewPr>
  </p:slideViewPr>
  <p:notesTextViewPr>
    <p:cViewPr>
      <p:scale>
        <a:sx n="110" d="100"/>
        <a:sy n="110" d="100"/>
      </p:scale>
      <p:origin x="0" y="0"/>
    </p:cViewPr>
  </p:notesTextViewPr>
  <p:sorterViewPr>
    <p:cViewPr varScale="1">
      <p:scale>
        <a:sx n="1" d="1"/>
        <a:sy n="1" d="1"/>
      </p:scale>
      <p:origin x="0" y="-2169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550EE9FF-D2E1-40F5-BD05-6CDA8BA42E98}"/>
    <pc:docChg chg="undo custSel addSld delSld modSld modSection">
      <pc:chgData name="Mitchell Wand" userId="de9b44c55c049659" providerId="LiveId" clId="{550EE9FF-D2E1-40F5-BD05-6CDA8BA42E98}" dt="2022-10-27T00:38:26.454" v="1766" actId="207"/>
      <pc:docMkLst>
        <pc:docMk/>
      </pc:docMkLst>
      <pc:sldChg chg="modSp add mod modTransition">
        <pc:chgData name="Mitchell Wand" userId="de9b44c55c049659" providerId="LiveId" clId="{550EE9FF-D2E1-40F5-BD05-6CDA8BA42E98}" dt="2022-10-26T23:34:29.301" v="573" actId="20577"/>
        <pc:sldMkLst>
          <pc:docMk/>
          <pc:sldMk cId="0" sldId="257"/>
        </pc:sldMkLst>
        <pc:spChg chg="mod">
          <ac:chgData name="Mitchell Wand" userId="de9b44c55c049659" providerId="LiveId" clId="{550EE9FF-D2E1-40F5-BD05-6CDA8BA42E98}" dt="2022-10-26T23:34:29.301" v="573" actId="20577"/>
          <ac:spMkLst>
            <pc:docMk/>
            <pc:sldMk cId="0" sldId="257"/>
            <ac:spMk id="121" creationId="{00000000-0000-0000-0000-000000000000}"/>
          </ac:spMkLst>
        </pc:spChg>
        <pc:spChg chg="mod">
          <ac:chgData name="Mitchell Wand" userId="de9b44c55c049659" providerId="LiveId" clId="{550EE9FF-D2E1-40F5-BD05-6CDA8BA42E98}" dt="2022-10-26T23:34:13.585" v="551"/>
          <ac:spMkLst>
            <pc:docMk/>
            <pc:sldMk cId="0" sldId="257"/>
            <ac:spMk id="123" creationId="{00000000-0000-0000-0000-000000000000}"/>
          </ac:spMkLst>
        </pc:spChg>
      </pc:sldChg>
      <pc:sldChg chg="delSp modSp add mod modClrScheme chgLayout">
        <pc:chgData name="Mitchell Wand" userId="de9b44c55c049659" providerId="LiveId" clId="{550EE9FF-D2E1-40F5-BD05-6CDA8BA42E98}" dt="2022-10-27T00:11:10.267" v="1302" actId="700"/>
        <pc:sldMkLst>
          <pc:docMk/>
          <pc:sldMk cId="0" sldId="260"/>
        </pc:sldMkLst>
        <pc:spChg chg="mod ord">
          <ac:chgData name="Mitchell Wand" userId="de9b44c55c049659" providerId="LiveId" clId="{550EE9FF-D2E1-40F5-BD05-6CDA8BA42E98}" dt="2022-10-27T00:11:10.267" v="1302" actId="700"/>
          <ac:spMkLst>
            <pc:docMk/>
            <pc:sldMk cId="0" sldId="260"/>
            <ac:spMk id="190" creationId="{00000000-0000-0000-0000-000000000000}"/>
          </ac:spMkLst>
        </pc:spChg>
        <pc:spChg chg="del mod ord">
          <ac:chgData name="Mitchell Wand" userId="de9b44c55c049659" providerId="LiveId" clId="{550EE9FF-D2E1-40F5-BD05-6CDA8BA42E98}" dt="2022-10-27T00:11:10.267" v="1302" actId="700"/>
          <ac:spMkLst>
            <pc:docMk/>
            <pc:sldMk cId="0" sldId="260"/>
            <ac:spMk id="191" creationId="{00000000-0000-0000-0000-000000000000}"/>
          </ac:spMkLst>
        </pc:spChg>
        <pc:spChg chg="mod ord">
          <ac:chgData name="Mitchell Wand" userId="de9b44c55c049659" providerId="LiveId" clId="{550EE9FF-D2E1-40F5-BD05-6CDA8BA42E98}" dt="2022-10-27T00:11:10.267" v="1302" actId="700"/>
          <ac:spMkLst>
            <pc:docMk/>
            <pc:sldMk cId="0" sldId="260"/>
            <ac:spMk id="192" creationId="{00000000-0000-0000-0000-000000000000}"/>
          </ac:spMkLst>
        </pc:spChg>
      </pc:sldChg>
      <pc:sldChg chg="delSp modSp add mod modClrScheme chgLayout">
        <pc:chgData name="Mitchell Wand" userId="de9b44c55c049659" providerId="LiveId" clId="{550EE9FF-D2E1-40F5-BD05-6CDA8BA42E98}" dt="2022-10-27T00:12:30.480" v="1314" actId="27636"/>
        <pc:sldMkLst>
          <pc:docMk/>
          <pc:sldMk cId="0" sldId="261"/>
        </pc:sldMkLst>
        <pc:spChg chg="mod ord">
          <ac:chgData name="Mitchell Wand" userId="de9b44c55c049659" providerId="LiveId" clId="{550EE9FF-D2E1-40F5-BD05-6CDA8BA42E98}" dt="2022-10-27T00:12:30.480" v="1314" actId="27636"/>
          <ac:spMkLst>
            <pc:docMk/>
            <pc:sldMk cId="0" sldId="261"/>
            <ac:spMk id="218" creationId="{00000000-0000-0000-0000-000000000000}"/>
          </ac:spMkLst>
        </pc:spChg>
        <pc:spChg chg="del mod ord">
          <ac:chgData name="Mitchell Wand" userId="de9b44c55c049659" providerId="LiveId" clId="{550EE9FF-D2E1-40F5-BD05-6CDA8BA42E98}" dt="2022-10-27T00:12:13.839" v="1306" actId="700"/>
          <ac:spMkLst>
            <pc:docMk/>
            <pc:sldMk cId="0" sldId="261"/>
            <ac:spMk id="219" creationId="{00000000-0000-0000-0000-000000000000}"/>
          </ac:spMkLst>
        </pc:spChg>
        <pc:spChg chg="mod ord">
          <ac:chgData name="Mitchell Wand" userId="de9b44c55c049659" providerId="LiveId" clId="{550EE9FF-D2E1-40F5-BD05-6CDA8BA42E98}" dt="2022-10-27T00:12:13.856" v="1307" actId="27636"/>
          <ac:spMkLst>
            <pc:docMk/>
            <pc:sldMk cId="0" sldId="261"/>
            <ac:spMk id="220" creationId="{00000000-0000-0000-0000-000000000000}"/>
          </ac:spMkLst>
        </pc:spChg>
      </pc:sldChg>
      <pc:sldChg chg="modSp add modTransition">
        <pc:chgData name="Mitchell Wand" userId="de9b44c55c049659" providerId="LiveId" clId="{550EE9FF-D2E1-40F5-BD05-6CDA8BA42E98}" dt="2022-10-26T23:38:23.165" v="611"/>
        <pc:sldMkLst>
          <pc:docMk/>
          <pc:sldMk cId="0" sldId="262"/>
        </pc:sldMkLst>
        <pc:spChg chg="mod">
          <ac:chgData name="Mitchell Wand" userId="de9b44c55c049659" providerId="LiveId" clId="{550EE9FF-D2E1-40F5-BD05-6CDA8BA42E98}" dt="2022-10-26T23:38:23.165" v="611"/>
          <ac:spMkLst>
            <pc:docMk/>
            <pc:sldMk cId="0" sldId="262"/>
            <ac:spMk id="161" creationId="{00000000-0000-0000-0000-000000000000}"/>
          </ac:spMkLst>
        </pc:spChg>
      </pc:sldChg>
      <pc:sldChg chg="add">
        <pc:chgData name="Mitchell Wand" userId="de9b44c55c049659" providerId="LiveId" clId="{550EE9FF-D2E1-40F5-BD05-6CDA8BA42E98}" dt="2022-10-27T00:27:23.312" v="1425"/>
        <pc:sldMkLst>
          <pc:docMk/>
          <pc:sldMk cId="0" sldId="263"/>
        </pc:sldMkLst>
      </pc:sldChg>
      <pc:sldChg chg="modSp add modTransition">
        <pc:chgData name="Mitchell Wand" userId="de9b44c55c049659" providerId="LiveId" clId="{550EE9FF-D2E1-40F5-BD05-6CDA8BA42E98}" dt="2022-10-26T23:38:36.529" v="612"/>
        <pc:sldMkLst>
          <pc:docMk/>
          <pc:sldMk cId="0" sldId="264"/>
        </pc:sldMkLst>
        <pc:spChg chg="mod">
          <ac:chgData name="Mitchell Wand" userId="de9b44c55c049659" providerId="LiveId" clId="{550EE9FF-D2E1-40F5-BD05-6CDA8BA42E98}" dt="2022-10-26T23:38:36.529" v="612"/>
          <ac:spMkLst>
            <pc:docMk/>
            <pc:sldMk cId="0" sldId="264"/>
            <ac:spMk id="184" creationId="{00000000-0000-0000-0000-000000000000}"/>
          </ac:spMkLst>
        </pc:spChg>
      </pc:sldChg>
      <pc:sldChg chg="modSp add modTransition">
        <pc:chgData name="Mitchell Wand" userId="de9b44c55c049659" providerId="LiveId" clId="{550EE9FF-D2E1-40F5-BD05-6CDA8BA42E98}" dt="2022-10-26T23:38:48.499" v="613"/>
        <pc:sldMkLst>
          <pc:docMk/>
          <pc:sldMk cId="0" sldId="265"/>
        </pc:sldMkLst>
        <pc:spChg chg="mod">
          <ac:chgData name="Mitchell Wand" userId="de9b44c55c049659" providerId="LiveId" clId="{550EE9FF-D2E1-40F5-BD05-6CDA8BA42E98}" dt="2022-10-26T23:38:48.499" v="613"/>
          <ac:spMkLst>
            <pc:docMk/>
            <pc:sldMk cId="0" sldId="265"/>
            <ac:spMk id="192" creationId="{00000000-0000-0000-0000-000000000000}"/>
          </ac:spMkLst>
        </pc:spChg>
      </pc:sldChg>
      <pc:sldChg chg="modSp add modTransition">
        <pc:chgData name="Mitchell Wand" userId="de9b44c55c049659" providerId="LiveId" clId="{550EE9FF-D2E1-40F5-BD05-6CDA8BA42E98}" dt="2022-10-26T23:59:16.110" v="1083"/>
        <pc:sldMkLst>
          <pc:docMk/>
          <pc:sldMk cId="0" sldId="266"/>
        </pc:sldMkLst>
        <pc:spChg chg="mod">
          <ac:chgData name="Mitchell Wand" userId="de9b44c55c049659" providerId="LiveId" clId="{550EE9FF-D2E1-40F5-BD05-6CDA8BA42E98}" dt="2022-10-26T23:59:16.110" v="1083"/>
          <ac:spMkLst>
            <pc:docMk/>
            <pc:sldMk cId="0" sldId="266"/>
            <ac:spMk id="295" creationId="{00000000-0000-0000-0000-000000000000}"/>
          </ac:spMkLst>
        </pc:spChg>
      </pc:sldChg>
      <pc:sldChg chg="modSp add modTransition">
        <pc:chgData name="Mitchell Wand" userId="de9b44c55c049659" providerId="LiveId" clId="{550EE9FF-D2E1-40F5-BD05-6CDA8BA42E98}" dt="2022-10-26T23:39:08.606" v="614"/>
        <pc:sldMkLst>
          <pc:docMk/>
          <pc:sldMk cId="0" sldId="267"/>
        </pc:sldMkLst>
        <pc:spChg chg="mod">
          <ac:chgData name="Mitchell Wand" userId="de9b44c55c049659" providerId="LiveId" clId="{550EE9FF-D2E1-40F5-BD05-6CDA8BA42E98}" dt="2022-10-26T23:39:08.606" v="614"/>
          <ac:spMkLst>
            <pc:docMk/>
            <pc:sldMk cId="0" sldId="267"/>
            <ac:spMk id="208" creationId="{00000000-0000-0000-0000-000000000000}"/>
          </ac:spMkLst>
        </pc:spChg>
      </pc:sldChg>
      <pc:sldChg chg="delSp modSp add mod modClrScheme chgLayout">
        <pc:chgData name="Mitchell Wand" userId="de9b44c55c049659" providerId="LiveId" clId="{550EE9FF-D2E1-40F5-BD05-6CDA8BA42E98}" dt="2022-10-27T00:29:58.258" v="1440" actId="14100"/>
        <pc:sldMkLst>
          <pc:docMk/>
          <pc:sldMk cId="0" sldId="269"/>
        </pc:sldMkLst>
        <pc:spChg chg="mod ord">
          <ac:chgData name="Mitchell Wand" userId="de9b44c55c049659" providerId="LiveId" clId="{550EE9FF-D2E1-40F5-BD05-6CDA8BA42E98}" dt="2022-10-27T00:29:48.102" v="1439" actId="700"/>
          <ac:spMkLst>
            <pc:docMk/>
            <pc:sldMk cId="0" sldId="269"/>
            <ac:spMk id="527" creationId="{00000000-0000-0000-0000-000000000000}"/>
          </ac:spMkLst>
        </pc:spChg>
        <pc:spChg chg="del mod ord">
          <ac:chgData name="Mitchell Wand" userId="de9b44c55c049659" providerId="LiveId" clId="{550EE9FF-D2E1-40F5-BD05-6CDA8BA42E98}" dt="2022-10-27T00:29:48.102" v="1439" actId="700"/>
          <ac:spMkLst>
            <pc:docMk/>
            <pc:sldMk cId="0" sldId="269"/>
            <ac:spMk id="528" creationId="{00000000-0000-0000-0000-000000000000}"/>
          </ac:spMkLst>
        </pc:spChg>
        <pc:spChg chg="mod ord">
          <ac:chgData name="Mitchell Wand" userId="de9b44c55c049659" providerId="LiveId" clId="{550EE9FF-D2E1-40F5-BD05-6CDA8BA42E98}" dt="2022-10-27T00:29:58.258" v="1440" actId="14100"/>
          <ac:spMkLst>
            <pc:docMk/>
            <pc:sldMk cId="0" sldId="269"/>
            <ac:spMk id="529" creationId="{00000000-0000-0000-0000-000000000000}"/>
          </ac:spMkLst>
        </pc:spChg>
      </pc:sldChg>
      <pc:sldChg chg="delSp modSp add mod modClrScheme chgLayout">
        <pc:chgData name="Mitchell Wand" userId="de9b44c55c049659" providerId="LiveId" clId="{550EE9FF-D2E1-40F5-BD05-6CDA8BA42E98}" dt="2022-10-27T00:30:36.369" v="1446" actId="27636"/>
        <pc:sldMkLst>
          <pc:docMk/>
          <pc:sldMk cId="0" sldId="270"/>
        </pc:sldMkLst>
        <pc:spChg chg="mod ord">
          <ac:chgData name="Mitchell Wand" userId="de9b44c55c049659" providerId="LiveId" clId="{550EE9FF-D2E1-40F5-BD05-6CDA8BA42E98}" dt="2022-10-27T00:30:27.819" v="1443" actId="700"/>
          <ac:spMkLst>
            <pc:docMk/>
            <pc:sldMk cId="0" sldId="270"/>
            <ac:spMk id="572" creationId="{00000000-0000-0000-0000-000000000000}"/>
          </ac:spMkLst>
        </pc:spChg>
        <pc:spChg chg="del mod ord">
          <ac:chgData name="Mitchell Wand" userId="de9b44c55c049659" providerId="LiveId" clId="{550EE9FF-D2E1-40F5-BD05-6CDA8BA42E98}" dt="2022-10-27T00:30:27.819" v="1443" actId="700"/>
          <ac:spMkLst>
            <pc:docMk/>
            <pc:sldMk cId="0" sldId="270"/>
            <ac:spMk id="573" creationId="{00000000-0000-0000-0000-000000000000}"/>
          </ac:spMkLst>
        </pc:spChg>
        <pc:spChg chg="mod ord">
          <ac:chgData name="Mitchell Wand" userId="de9b44c55c049659" providerId="LiveId" clId="{550EE9FF-D2E1-40F5-BD05-6CDA8BA42E98}" dt="2022-10-27T00:30:36.369" v="1446" actId="27636"/>
          <ac:spMkLst>
            <pc:docMk/>
            <pc:sldMk cId="0" sldId="270"/>
            <ac:spMk id="574" creationId="{00000000-0000-0000-0000-000000000000}"/>
          </ac:spMkLst>
        </pc:spChg>
      </pc:sldChg>
      <pc:sldChg chg="add modTransition">
        <pc:chgData name="Mitchell Wand" userId="de9b44c55c049659" providerId="LiveId" clId="{550EE9FF-D2E1-40F5-BD05-6CDA8BA42E98}" dt="2022-10-26T23:36:18.077" v="574"/>
        <pc:sldMkLst>
          <pc:docMk/>
          <pc:sldMk cId="0" sldId="272"/>
        </pc:sldMkLst>
      </pc:sldChg>
      <pc:sldChg chg="add modTransition">
        <pc:chgData name="Mitchell Wand" userId="de9b44c55c049659" providerId="LiveId" clId="{550EE9FF-D2E1-40F5-BD05-6CDA8BA42E98}" dt="2022-10-26T23:36:28.075" v="575"/>
        <pc:sldMkLst>
          <pc:docMk/>
          <pc:sldMk cId="0" sldId="274"/>
        </pc:sldMkLst>
      </pc:sldChg>
      <pc:sldChg chg="add modTransition">
        <pc:chgData name="Mitchell Wand" userId="de9b44c55c049659" providerId="LiveId" clId="{550EE9FF-D2E1-40F5-BD05-6CDA8BA42E98}" dt="2022-10-26T23:36:34.641" v="576"/>
        <pc:sldMkLst>
          <pc:docMk/>
          <pc:sldMk cId="0" sldId="275"/>
        </pc:sldMkLst>
      </pc:sldChg>
      <pc:sldChg chg="modSp add mod modClrScheme chgLayout">
        <pc:chgData name="Mitchell Wand" userId="de9b44c55c049659" providerId="LiveId" clId="{550EE9FF-D2E1-40F5-BD05-6CDA8BA42E98}" dt="2022-10-27T00:32:42.988" v="1525" actId="27636"/>
        <pc:sldMkLst>
          <pc:docMk/>
          <pc:sldMk cId="0" sldId="282"/>
        </pc:sldMkLst>
        <pc:spChg chg="mod ord">
          <ac:chgData name="Mitchell Wand" userId="de9b44c55c049659" providerId="LiveId" clId="{550EE9FF-D2E1-40F5-BD05-6CDA8BA42E98}" dt="2022-10-27T00:32:42.988" v="1525" actId="27636"/>
          <ac:spMkLst>
            <pc:docMk/>
            <pc:sldMk cId="0" sldId="282"/>
            <ac:spMk id="800" creationId="{00000000-0000-0000-0000-000000000000}"/>
          </ac:spMkLst>
        </pc:spChg>
        <pc:spChg chg="mod ord">
          <ac:chgData name="Mitchell Wand" userId="de9b44c55c049659" providerId="LiveId" clId="{550EE9FF-D2E1-40F5-BD05-6CDA8BA42E98}" dt="2022-10-27T00:31:55.963" v="1449" actId="700"/>
          <ac:spMkLst>
            <pc:docMk/>
            <pc:sldMk cId="0" sldId="282"/>
            <ac:spMk id="801" creationId="{00000000-0000-0000-0000-000000000000}"/>
          </ac:spMkLst>
        </pc:spChg>
      </pc:sldChg>
      <pc:sldChg chg="delSp modSp add mod">
        <pc:chgData name="Mitchell Wand" userId="de9b44c55c049659" providerId="LiveId" clId="{550EE9FF-D2E1-40F5-BD05-6CDA8BA42E98}" dt="2022-10-27T00:33:39.834" v="1529" actId="255"/>
        <pc:sldMkLst>
          <pc:docMk/>
          <pc:sldMk cId="0" sldId="283"/>
        </pc:sldMkLst>
        <pc:spChg chg="mod">
          <ac:chgData name="Mitchell Wand" userId="de9b44c55c049659" providerId="LiveId" clId="{550EE9FF-D2E1-40F5-BD05-6CDA8BA42E98}" dt="2022-10-27T00:33:17.488" v="1527" actId="27636"/>
          <ac:spMkLst>
            <pc:docMk/>
            <pc:sldMk cId="0" sldId="283"/>
            <ac:spMk id="850" creationId="{00000000-0000-0000-0000-000000000000}"/>
          </ac:spMkLst>
        </pc:spChg>
        <pc:spChg chg="del">
          <ac:chgData name="Mitchell Wand" userId="de9b44c55c049659" providerId="LiveId" clId="{550EE9FF-D2E1-40F5-BD05-6CDA8BA42E98}" dt="2022-10-27T00:33:26.387" v="1528" actId="478"/>
          <ac:spMkLst>
            <pc:docMk/>
            <pc:sldMk cId="0" sldId="283"/>
            <ac:spMk id="851" creationId="{00000000-0000-0000-0000-000000000000}"/>
          </ac:spMkLst>
        </pc:spChg>
        <pc:spChg chg="mod">
          <ac:chgData name="Mitchell Wand" userId="de9b44c55c049659" providerId="LiveId" clId="{550EE9FF-D2E1-40F5-BD05-6CDA8BA42E98}" dt="2022-10-27T00:33:39.834" v="1529" actId="255"/>
          <ac:spMkLst>
            <pc:docMk/>
            <pc:sldMk cId="0" sldId="283"/>
            <ac:spMk id="854" creationId="{00000000-0000-0000-0000-000000000000}"/>
          </ac:spMkLst>
        </pc:spChg>
      </pc:sldChg>
      <pc:sldChg chg="modSp add mod modClrScheme chgLayout">
        <pc:chgData name="Mitchell Wand" userId="de9b44c55c049659" providerId="LiveId" clId="{550EE9FF-D2E1-40F5-BD05-6CDA8BA42E98}" dt="2022-10-27T00:34:01.321" v="1533" actId="27636"/>
        <pc:sldMkLst>
          <pc:docMk/>
          <pc:sldMk cId="0" sldId="284"/>
        </pc:sldMkLst>
        <pc:spChg chg="mod ord">
          <ac:chgData name="Mitchell Wand" userId="de9b44c55c049659" providerId="LiveId" clId="{550EE9FF-D2E1-40F5-BD05-6CDA8BA42E98}" dt="2022-10-27T00:34:01.321" v="1533" actId="27636"/>
          <ac:spMkLst>
            <pc:docMk/>
            <pc:sldMk cId="0" sldId="284"/>
            <ac:spMk id="860" creationId="{00000000-0000-0000-0000-000000000000}"/>
          </ac:spMkLst>
        </pc:spChg>
        <pc:spChg chg="mod ord">
          <ac:chgData name="Mitchell Wand" userId="de9b44c55c049659" providerId="LiveId" clId="{550EE9FF-D2E1-40F5-BD05-6CDA8BA42E98}" dt="2022-10-27T00:34:01.319" v="1532" actId="27636"/>
          <ac:spMkLst>
            <pc:docMk/>
            <pc:sldMk cId="0" sldId="284"/>
            <ac:spMk id="861" creationId="{00000000-0000-0000-0000-000000000000}"/>
          </ac:spMkLst>
        </pc:spChg>
      </pc:sldChg>
      <pc:sldChg chg="modSp add modTransition">
        <pc:chgData name="Mitchell Wand" userId="de9b44c55c049659" providerId="LiveId" clId="{550EE9FF-D2E1-40F5-BD05-6CDA8BA42E98}" dt="2022-10-26T23:56:12.227" v="813"/>
        <pc:sldMkLst>
          <pc:docMk/>
          <pc:sldMk cId="0" sldId="286"/>
        </pc:sldMkLst>
        <pc:spChg chg="mod">
          <ac:chgData name="Mitchell Wand" userId="de9b44c55c049659" providerId="LiveId" clId="{550EE9FF-D2E1-40F5-BD05-6CDA8BA42E98}" dt="2022-10-26T23:56:12.227" v="813"/>
          <ac:spMkLst>
            <pc:docMk/>
            <pc:sldMk cId="0" sldId="286"/>
            <ac:spMk id="828" creationId="{00000000-0000-0000-0000-000000000000}"/>
          </ac:spMkLst>
        </pc:spChg>
      </pc:sldChg>
      <pc:sldChg chg="addSp modSp add mod modClrScheme modAnim chgLayout">
        <pc:chgData name="Mitchell Wand" userId="de9b44c55c049659" providerId="LiveId" clId="{550EE9FF-D2E1-40F5-BD05-6CDA8BA42E98}" dt="2022-10-26T23:47:18.306" v="770" actId="14100"/>
        <pc:sldMkLst>
          <pc:docMk/>
          <pc:sldMk cId="0" sldId="287"/>
        </pc:sldMkLst>
        <pc:spChg chg="mod ord">
          <ac:chgData name="Mitchell Wand" userId="de9b44c55c049659" providerId="LiveId" clId="{550EE9FF-D2E1-40F5-BD05-6CDA8BA42E98}" dt="2022-10-26T23:45:48.835" v="754" actId="700"/>
          <ac:spMkLst>
            <pc:docMk/>
            <pc:sldMk cId="0" sldId="287"/>
            <ac:spMk id="548" creationId="{00000000-0000-0000-0000-000000000000}"/>
          </ac:spMkLst>
        </pc:spChg>
        <pc:spChg chg="mod ord">
          <ac:chgData name="Mitchell Wand" userId="de9b44c55c049659" providerId="LiveId" clId="{550EE9FF-D2E1-40F5-BD05-6CDA8BA42E98}" dt="2022-10-26T23:47:18.306" v="770" actId="14100"/>
          <ac:spMkLst>
            <pc:docMk/>
            <pc:sldMk cId="0" sldId="287"/>
            <ac:spMk id="549" creationId="{00000000-0000-0000-0000-000000000000}"/>
          </ac:spMkLst>
        </pc:spChg>
        <pc:spChg chg="mod">
          <ac:chgData name="Mitchell Wand" userId="de9b44c55c049659" providerId="LiveId" clId="{550EE9FF-D2E1-40F5-BD05-6CDA8BA42E98}" dt="2022-10-26T23:46:36.388" v="757" actId="164"/>
          <ac:spMkLst>
            <pc:docMk/>
            <pc:sldMk cId="0" sldId="287"/>
            <ac:spMk id="566" creationId="{00000000-0000-0000-0000-000000000000}"/>
          </ac:spMkLst>
        </pc:spChg>
        <pc:spChg chg="mod">
          <ac:chgData name="Mitchell Wand" userId="de9b44c55c049659" providerId="LiveId" clId="{550EE9FF-D2E1-40F5-BD05-6CDA8BA42E98}" dt="2022-10-26T23:46:36.388" v="757" actId="164"/>
          <ac:spMkLst>
            <pc:docMk/>
            <pc:sldMk cId="0" sldId="287"/>
            <ac:spMk id="567" creationId="{00000000-0000-0000-0000-000000000000}"/>
          </ac:spMkLst>
        </pc:spChg>
        <pc:spChg chg="mod">
          <ac:chgData name="Mitchell Wand" userId="de9b44c55c049659" providerId="LiveId" clId="{550EE9FF-D2E1-40F5-BD05-6CDA8BA42E98}" dt="2022-10-26T23:46:36.388" v="757" actId="164"/>
          <ac:spMkLst>
            <pc:docMk/>
            <pc:sldMk cId="0" sldId="287"/>
            <ac:spMk id="571" creationId="{00000000-0000-0000-0000-000000000000}"/>
          </ac:spMkLst>
        </pc:spChg>
        <pc:spChg chg="mod">
          <ac:chgData name="Mitchell Wand" userId="de9b44c55c049659" providerId="LiveId" clId="{550EE9FF-D2E1-40F5-BD05-6CDA8BA42E98}" dt="2022-10-26T23:46:36.388" v="757" actId="164"/>
          <ac:spMkLst>
            <pc:docMk/>
            <pc:sldMk cId="0" sldId="287"/>
            <ac:spMk id="572" creationId="{00000000-0000-0000-0000-000000000000}"/>
          </ac:spMkLst>
        </pc:spChg>
        <pc:grpChg chg="add mod">
          <ac:chgData name="Mitchell Wand" userId="de9b44c55c049659" providerId="LiveId" clId="{550EE9FF-D2E1-40F5-BD05-6CDA8BA42E98}" dt="2022-10-26T23:46:44.582" v="758" actId="1076"/>
          <ac:grpSpMkLst>
            <pc:docMk/>
            <pc:sldMk cId="0" sldId="287"/>
            <ac:grpSpMk id="2" creationId="{73E89CAA-0AB5-147E-6A7B-8F3E7601C676}"/>
          </ac:grpSpMkLst>
        </pc:grpChg>
        <pc:grpChg chg="mod">
          <ac:chgData name="Mitchell Wand" userId="de9b44c55c049659" providerId="LiveId" clId="{550EE9FF-D2E1-40F5-BD05-6CDA8BA42E98}" dt="2022-10-26T23:46:36.388" v="757" actId="164"/>
          <ac:grpSpMkLst>
            <pc:docMk/>
            <pc:sldMk cId="0" sldId="287"/>
            <ac:grpSpMk id="554" creationId="{00000000-0000-0000-0000-000000000000}"/>
          </ac:grpSpMkLst>
        </pc:grpChg>
        <pc:grpChg chg="mod">
          <ac:chgData name="Mitchell Wand" userId="de9b44c55c049659" providerId="LiveId" clId="{550EE9FF-D2E1-40F5-BD05-6CDA8BA42E98}" dt="2022-10-26T23:46:36.388" v="757" actId="164"/>
          <ac:grpSpMkLst>
            <pc:docMk/>
            <pc:sldMk cId="0" sldId="287"/>
            <ac:grpSpMk id="557" creationId="{00000000-0000-0000-0000-000000000000}"/>
          </ac:grpSpMkLst>
        </pc:grpChg>
        <pc:grpChg chg="mod">
          <ac:chgData name="Mitchell Wand" userId="de9b44c55c049659" providerId="LiveId" clId="{550EE9FF-D2E1-40F5-BD05-6CDA8BA42E98}" dt="2022-10-26T23:46:36.388" v="757" actId="164"/>
          <ac:grpSpMkLst>
            <pc:docMk/>
            <pc:sldMk cId="0" sldId="287"/>
            <ac:grpSpMk id="560" creationId="{00000000-0000-0000-0000-000000000000}"/>
          </ac:grpSpMkLst>
        </pc:grpChg>
        <pc:grpChg chg="mod">
          <ac:chgData name="Mitchell Wand" userId="de9b44c55c049659" providerId="LiveId" clId="{550EE9FF-D2E1-40F5-BD05-6CDA8BA42E98}" dt="2022-10-26T23:46:36.388" v="757" actId="164"/>
          <ac:grpSpMkLst>
            <pc:docMk/>
            <pc:sldMk cId="0" sldId="287"/>
            <ac:grpSpMk id="563" creationId="{00000000-0000-0000-0000-000000000000}"/>
          </ac:grpSpMkLst>
        </pc:grpChg>
        <pc:grpChg chg="mod">
          <ac:chgData name="Mitchell Wand" userId="de9b44c55c049659" providerId="LiveId" clId="{550EE9FF-D2E1-40F5-BD05-6CDA8BA42E98}" dt="2022-10-26T23:46:36.388" v="757" actId="164"/>
          <ac:grpSpMkLst>
            <pc:docMk/>
            <pc:sldMk cId="0" sldId="287"/>
            <ac:grpSpMk id="570" creationId="{00000000-0000-0000-0000-000000000000}"/>
          </ac:grpSpMkLst>
        </pc:grpChg>
        <pc:grpChg chg="mod">
          <ac:chgData name="Mitchell Wand" userId="de9b44c55c049659" providerId="LiveId" clId="{550EE9FF-D2E1-40F5-BD05-6CDA8BA42E98}" dt="2022-10-26T23:46:36.388" v="757" actId="164"/>
          <ac:grpSpMkLst>
            <pc:docMk/>
            <pc:sldMk cId="0" sldId="287"/>
            <ac:grpSpMk id="575" creationId="{00000000-0000-0000-0000-000000000000}"/>
          </ac:grpSpMkLst>
        </pc:grpChg>
        <pc:picChg chg="mod">
          <ac:chgData name="Mitchell Wand" userId="de9b44c55c049659" providerId="LiveId" clId="{550EE9FF-D2E1-40F5-BD05-6CDA8BA42E98}" dt="2022-10-26T23:46:36.388" v="757" actId="164"/>
          <ac:picMkLst>
            <pc:docMk/>
            <pc:sldMk cId="0" sldId="287"/>
            <ac:picMk id="550" creationId="{00000000-0000-0000-0000-000000000000}"/>
          </ac:picMkLst>
        </pc:picChg>
        <pc:picChg chg="mod">
          <ac:chgData name="Mitchell Wand" userId="de9b44c55c049659" providerId="LiveId" clId="{550EE9FF-D2E1-40F5-BD05-6CDA8BA42E98}" dt="2022-10-26T23:46:36.388" v="757" actId="164"/>
          <ac:picMkLst>
            <pc:docMk/>
            <pc:sldMk cId="0" sldId="287"/>
            <ac:picMk id="551" creationId="{00000000-0000-0000-0000-000000000000}"/>
          </ac:picMkLst>
        </pc:picChg>
        <pc:picChg chg="mod">
          <ac:chgData name="Mitchell Wand" userId="de9b44c55c049659" providerId="LiveId" clId="{550EE9FF-D2E1-40F5-BD05-6CDA8BA42E98}" dt="2022-10-26T23:46:36.388" v="757" actId="164"/>
          <ac:picMkLst>
            <pc:docMk/>
            <pc:sldMk cId="0" sldId="287"/>
            <ac:picMk id="564" creationId="{00000000-0000-0000-0000-000000000000}"/>
          </ac:picMkLst>
        </pc:picChg>
        <pc:picChg chg="mod">
          <ac:chgData name="Mitchell Wand" userId="de9b44c55c049659" providerId="LiveId" clId="{550EE9FF-D2E1-40F5-BD05-6CDA8BA42E98}" dt="2022-10-26T23:46:36.388" v="757" actId="164"/>
          <ac:picMkLst>
            <pc:docMk/>
            <pc:sldMk cId="0" sldId="287"/>
            <ac:picMk id="565" creationId="{00000000-0000-0000-0000-000000000000}"/>
          </ac:picMkLst>
        </pc:picChg>
        <pc:picChg chg="mod">
          <ac:chgData name="Mitchell Wand" userId="de9b44c55c049659" providerId="LiveId" clId="{550EE9FF-D2E1-40F5-BD05-6CDA8BA42E98}" dt="2022-10-26T23:46:36.388" v="757" actId="164"/>
          <ac:picMkLst>
            <pc:docMk/>
            <pc:sldMk cId="0" sldId="287"/>
            <ac:picMk id="576" creationId="{00000000-0000-0000-0000-000000000000}"/>
          </ac:picMkLst>
        </pc:picChg>
      </pc:sldChg>
      <pc:sldChg chg="add">
        <pc:chgData name="Mitchell Wand" userId="de9b44c55c049659" providerId="LiveId" clId="{550EE9FF-D2E1-40F5-BD05-6CDA8BA42E98}" dt="2022-10-26T23:25:02.433" v="372"/>
        <pc:sldMkLst>
          <pc:docMk/>
          <pc:sldMk cId="644150587" sldId="289"/>
        </pc:sldMkLst>
      </pc:sldChg>
      <pc:sldChg chg="modSp add modTransition">
        <pc:chgData name="Mitchell Wand" userId="de9b44c55c049659" providerId="LiveId" clId="{550EE9FF-D2E1-40F5-BD05-6CDA8BA42E98}" dt="2022-10-26T23:37:15.469" v="577"/>
        <pc:sldMkLst>
          <pc:docMk/>
          <pc:sldMk cId="0" sldId="291"/>
        </pc:sldMkLst>
        <pc:spChg chg="mod">
          <ac:chgData name="Mitchell Wand" userId="de9b44c55c049659" providerId="LiveId" clId="{550EE9FF-D2E1-40F5-BD05-6CDA8BA42E98}" dt="2022-10-26T23:37:15.469" v="577"/>
          <ac:spMkLst>
            <pc:docMk/>
            <pc:sldMk cId="0" sldId="291"/>
            <ac:spMk id="395" creationId="{00000000-0000-0000-0000-000000000000}"/>
          </ac:spMkLst>
        </pc:spChg>
      </pc:sldChg>
      <pc:sldChg chg="addSp delSp modSp add mod modClrScheme chgLayout">
        <pc:chgData name="Mitchell Wand" userId="de9b44c55c049659" providerId="LiveId" clId="{550EE9FF-D2E1-40F5-BD05-6CDA8BA42E98}" dt="2022-10-26T23:47:46.491" v="774" actId="700"/>
        <pc:sldMkLst>
          <pc:docMk/>
          <pc:sldMk cId="0" sldId="292"/>
        </pc:sldMkLst>
        <pc:spChg chg="add mod ord">
          <ac:chgData name="Mitchell Wand" userId="de9b44c55c049659" providerId="LiveId" clId="{550EE9FF-D2E1-40F5-BD05-6CDA8BA42E98}" dt="2022-10-26T23:47:46.491" v="774" actId="700"/>
          <ac:spMkLst>
            <pc:docMk/>
            <pc:sldMk cId="0" sldId="292"/>
            <ac:spMk id="2" creationId="{A14E3F34-851C-DB32-CBA9-0C0990076384}"/>
          </ac:spMkLst>
        </pc:spChg>
        <pc:spChg chg="mod ord">
          <ac:chgData name="Mitchell Wand" userId="de9b44c55c049659" providerId="LiveId" clId="{550EE9FF-D2E1-40F5-BD05-6CDA8BA42E98}" dt="2022-10-26T23:47:46.491" v="774" actId="700"/>
          <ac:spMkLst>
            <pc:docMk/>
            <pc:sldMk cId="0" sldId="292"/>
            <ac:spMk id="724" creationId="{00000000-0000-0000-0000-000000000000}"/>
          </ac:spMkLst>
        </pc:spChg>
        <pc:spChg chg="del mod ord">
          <ac:chgData name="Mitchell Wand" userId="de9b44c55c049659" providerId="LiveId" clId="{550EE9FF-D2E1-40F5-BD05-6CDA8BA42E98}" dt="2022-10-26T23:47:46.491" v="774" actId="700"/>
          <ac:spMkLst>
            <pc:docMk/>
            <pc:sldMk cId="0" sldId="292"/>
            <ac:spMk id="725" creationId="{00000000-0000-0000-0000-000000000000}"/>
          </ac:spMkLst>
        </pc:spChg>
        <pc:spChg chg="del mod">
          <ac:chgData name="Mitchell Wand" userId="de9b44c55c049659" providerId="LiveId" clId="{550EE9FF-D2E1-40F5-BD05-6CDA8BA42E98}" dt="2022-10-26T23:47:46.491" v="774" actId="700"/>
          <ac:spMkLst>
            <pc:docMk/>
            <pc:sldMk cId="0" sldId="292"/>
            <ac:spMk id="726" creationId="{00000000-0000-0000-0000-000000000000}"/>
          </ac:spMkLst>
        </pc:spChg>
      </pc:sldChg>
      <pc:sldChg chg="delSp modSp add mod modClrScheme chgLayout">
        <pc:chgData name="Mitchell Wand" userId="de9b44c55c049659" providerId="LiveId" clId="{550EE9FF-D2E1-40F5-BD05-6CDA8BA42E98}" dt="2022-10-26T23:48:23.027" v="779" actId="27636"/>
        <pc:sldMkLst>
          <pc:docMk/>
          <pc:sldMk cId="0" sldId="296"/>
        </pc:sldMkLst>
        <pc:spChg chg="mod ord">
          <ac:chgData name="Mitchell Wand" userId="de9b44c55c049659" providerId="LiveId" clId="{550EE9FF-D2E1-40F5-BD05-6CDA8BA42E98}" dt="2022-10-26T23:48:23.017" v="778" actId="700"/>
          <ac:spMkLst>
            <pc:docMk/>
            <pc:sldMk cId="0" sldId="296"/>
            <ac:spMk id="760" creationId="{00000000-0000-0000-0000-000000000000}"/>
          </ac:spMkLst>
        </pc:spChg>
        <pc:spChg chg="del mod ord">
          <ac:chgData name="Mitchell Wand" userId="de9b44c55c049659" providerId="LiveId" clId="{550EE9FF-D2E1-40F5-BD05-6CDA8BA42E98}" dt="2022-10-26T23:48:23.017" v="778" actId="700"/>
          <ac:spMkLst>
            <pc:docMk/>
            <pc:sldMk cId="0" sldId="296"/>
            <ac:spMk id="761" creationId="{00000000-0000-0000-0000-000000000000}"/>
          </ac:spMkLst>
        </pc:spChg>
        <pc:spChg chg="mod ord">
          <ac:chgData name="Mitchell Wand" userId="de9b44c55c049659" providerId="LiveId" clId="{550EE9FF-D2E1-40F5-BD05-6CDA8BA42E98}" dt="2022-10-26T23:48:23.027" v="779" actId="27636"/>
          <ac:spMkLst>
            <pc:docMk/>
            <pc:sldMk cId="0" sldId="296"/>
            <ac:spMk id="762" creationId="{00000000-0000-0000-0000-000000000000}"/>
          </ac:spMkLst>
        </pc:spChg>
      </pc:sldChg>
      <pc:sldChg chg="modSp add mod modClrScheme chgLayout">
        <pc:chgData name="Mitchell Wand" userId="de9b44c55c049659" providerId="LiveId" clId="{550EE9FF-D2E1-40F5-BD05-6CDA8BA42E98}" dt="2022-10-26T23:48:53.804" v="783" actId="27636"/>
        <pc:sldMkLst>
          <pc:docMk/>
          <pc:sldMk cId="0" sldId="297"/>
        </pc:sldMkLst>
        <pc:spChg chg="mod ord">
          <ac:chgData name="Mitchell Wand" userId="de9b44c55c049659" providerId="LiveId" clId="{550EE9FF-D2E1-40F5-BD05-6CDA8BA42E98}" dt="2022-10-26T23:48:53.797" v="782" actId="700"/>
          <ac:spMkLst>
            <pc:docMk/>
            <pc:sldMk cId="0" sldId="297"/>
            <ac:spMk id="786" creationId="{00000000-0000-0000-0000-000000000000}"/>
          </ac:spMkLst>
        </pc:spChg>
        <pc:spChg chg="mod ord">
          <ac:chgData name="Mitchell Wand" userId="de9b44c55c049659" providerId="LiveId" clId="{550EE9FF-D2E1-40F5-BD05-6CDA8BA42E98}" dt="2022-10-26T23:48:53.804" v="783" actId="27636"/>
          <ac:spMkLst>
            <pc:docMk/>
            <pc:sldMk cId="0" sldId="297"/>
            <ac:spMk id="787" creationId="{00000000-0000-0000-0000-000000000000}"/>
          </ac:spMkLst>
        </pc:spChg>
      </pc:sldChg>
      <pc:sldChg chg="addSp delSp modSp add mod modClrScheme chgLayout">
        <pc:chgData name="Mitchell Wand" userId="de9b44c55c049659" providerId="LiveId" clId="{550EE9FF-D2E1-40F5-BD05-6CDA8BA42E98}" dt="2022-10-26T23:52:28.956" v="803" actId="114"/>
        <pc:sldMkLst>
          <pc:docMk/>
          <pc:sldMk cId="0" sldId="301"/>
        </pc:sldMkLst>
        <pc:spChg chg="add mod ord">
          <ac:chgData name="Mitchell Wand" userId="de9b44c55c049659" providerId="LiveId" clId="{550EE9FF-D2E1-40F5-BD05-6CDA8BA42E98}" dt="2022-10-26T23:49:25.542" v="787" actId="700"/>
          <ac:spMkLst>
            <pc:docMk/>
            <pc:sldMk cId="0" sldId="301"/>
            <ac:spMk id="2" creationId="{6A467EF3-AF00-1FA5-C057-BB4D60A5A2E6}"/>
          </ac:spMkLst>
        </pc:spChg>
        <pc:spChg chg="mod ord">
          <ac:chgData name="Mitchell Wand" userId="de9b44c55c049659" providerId="LiveId" clId="{550EE9FF-D2E1-40F5-BD05-6CDA8BA42E98}" dt="2022-10-26T23:52:28.956" v="803" actId="114"/>
          <ac:spMkLst>
            <pc:docMk/>
            <pc:sldMk cId="0" sldId="301"/>
            <ac:spMk id="952" creationId="{00000000-0000-0000-0000-000000000000}"/>
          </ac:spMkLst>
        </pc:spChg>
        <pc:spChg chg="del mod ord">
          <ac:chgData name="Mitchell Wand" userId="de9b44c55c049659" providerId="LiveId" clId="{550EE9FF-D2E1-40F5-BD05-6CDA8BA42E98}" dt="2022-10-26T23:49:25.542" v="787" actId="700"/>
          <ac:spMkLst>
            <pc:docMk/>
            <pc:sldMk cId="0" sldId="301"/>
            <ac:spMk id="953" creationId="{00000000-0000-0000-0000-000000000000}"/>
          </ac:spMkLst>
        </pc:spChg>
      </pc:sldChg>
      <pc:sldChg chg="modSp add mod">
        <pc:chgData name="Mitchell Wand" userId="de9b44c55c049659" providerId="LiveId" clId="{550EE9FF-D2E1-40F5-BD05-6CDA8BA42E98}" dt="2022-10-26T23:29:45.025" v="518" actId="207"/>
        <pc:sldMkLst>
          <pc:docMk/>
          <pc:sldMk cId="3915051007" sldId="302"/>
        </pc:sldMkLst>
        <pc:spChg chg="mod">
          <ac:chgData name="Mitchell Wand" userId="de9b44c55c049659" providerId="LiveId" clId="{550EE9FF-D2E1-40F5-BD05-6CDA8BA42E98}" dt="2022-10-26T21:11:49.143" v="271" actId="20577"/>
          <ac:spMkLst>
            <pc:docMk/>
            <pc:sldMk cId="3915051007" sldId="302"/>
            <ac:spMk id="2" creationId="{B6D33575-0593-49FD-831F-131BB6CC7E6C}"/>
          </ac:spMkLst>
        </pc:spChg>
        <pc:spChg chg="mod">
          <ac:chgData name="Mitchell Wand" userId="de9b44c55c049659" providerId="LiveId" clId="{550EE9FF-D2E1-40F5-BD05-6CDA8BA42E98}" dt="2022-10-26T23:29:45.025" v="518" actId="207"/>
          <ac:spMkLst>
            <pc:docMk/>
            <pc:sldMk cId="3915051007" sldId="302"/>
            <ac:spMk id="3" creationId="{5B21ECCD-9823-405F-AA9A-D0CC235AD583}"/>
          </ac:spMkLst>
        </pc:spChg>
      </pc:sldChg>
      <pc:sldChg chg="delSp modSp add mod modClrScheme chgLayout">
        <pc:chgData name="Mitchell Wand" userId="de9b44c55c049659" providerId="LiveId" clId="{550EE9FF-D2E1-40F5-BD05-6CDA8BA42E98}" dt="2022-10-26T23:50:22.495" v="794" actId="27636"/>
        <pc:sldMkLst>
          <pc:docMk/>
          <pc:sldMk cId="0" sldId="303"/>
        </pc:sldMkLst>
        <pc:spChg chg="mod ord">
          <ac:chgData name="Mitchell Wand" userId="de9b44c55c049659" providerId="LiveId" clId="{550EE9FF-D2E1-40F5-BD05-6CDA8BA42E98}" dt="2022-10-26T23:50:22.479" v="793" actId="700"/>
          <ac:spMkLst>
            <pc:docMk/>
            <pc:sldMk cId="0" sldId="303"/>
            <ac:spMk id="999" creationId="{00000000-0000-0000-0000-000000000000}"/>
          </ac:spMkLst>
        </pc:spChg>
        <pc:spChg chg="del mod ord">
          <ac:chgData name="Mitchell Wand" userId="de9b44c55c049659" providerId="LiveId" clId="{550EE9FF-D2E1-40F5-BD05-6CDA8BA42E98}" dt="2022-10-26T23:50:22.479" v="793" actId="700"/>
          <ac:spMkLst>
            <pc:docMk/>
            <pc:sldMk cId="0" sldId="303"/>
            <ac:spMk id="1000" creationId="{00000000-0000-0000-0000-000000000000}"/>
          </ac:spMkLst>
        </pc:spChg>
        <pc:spChg chg="mod ord">
          <ac:chgData name="Mitchell Wand" userId="de9b44c55c049659" providerId="LiveId" clId="{550EE9FF-D2E1-40F5-BD05-6CDA8BA42E98}" dt="2022-10-26T23:50:22.495" v="794" actId="27636"/>
          <ac:spMkLst>
            <pc:docMk/>
            <pc:sldMk cId="0" sldId="303"/>
            <ac:spMk id="1001" creationId="{00000000-0000-0000-0000-000000000000}"/>
          </ac:spMkLst>
        </pc:spChg>
      </pc:sldChg>
      <pc:sldChg chg="del">
        <pc:chgData name="Mitchell Wand" userId="de9b44c55c049659" providerId="LiveId" clId="{550EE9FF-D2E1-40F5-BD05-6CDA8BA42E98}" dt="2022-10-26T23:22:43.293" v="320" actId="2696"/>
        <pc:sldMkLst>
          <pc:docMk/>
          <pc:sldMk cId="986787541" sldId="355"/>
        </pc:sldMkLst>
      </pc:sldChg>
      <pc:sldChg chg="add">
        <pc:chgData name="Mitchell Wand" userId="de9b44c55c049659" providerId="LiveId" clId="{550EE9FF-D2E1-40F5-BD05-6CDA8BA42E98}" dt="2022-10-26T23:21:58.588" v="319"/>
        <pc:sldMkLst>
          <pc:docMk/>
          <pc:sldMk cId="727596403" sldId="357"/>
        </pc:sldMkLst>
      </pc:sldChg>
      <pc:sldChg chg="modSp add mod">
        <pc:chgData name="Mitchell Wand" userId="de9b44c55c049659" providerId="LiveId" clId="{550EE9FF-D2E1-40F5-BD05-6CDA8BA42E98}" dt="2022-10-26T23:29:36.078" v="517" actId="207"/>
        <pc:sldMkLst>
          <pc:docMk/>
          <pc:sldMk cId="3019279322" sldId="396"/>
        </pc:sldMkLst>
        <pc:spChg chg="mod">
          <ac:chgData name="Mitchell Wand" userId="de9b44c55c049659" providerId="LiveId" clId="{550EE9FF-D2E1-40F5-BD05-6CDA8BA42E98}" dt="2022-10-26T21:09:42.512" v="162" actId="20577"/>
          <ac:spMkLst>
            <pc:docMk/>
            <pc:sldMk cId="3019279322" sldId="396"/>
            <ac:spMk id="2" creationId="{E743D407-5B53-49A7-9907-E801EA7FFD8E}"/>
          </ac:spMkLst>
        </pc:spChg>
        <pc:spChg chg="mod">
          <ac:chgData name="Mitchell Wand" userId="de9b44c55c049659" providerId="LiveId" clId="{550EE9FF-D2E1-40F5-BD05-6CDA8BA42E98}" dt="2022-10-26T23:29:36.078" v="517" actId="207"/>
          <ac:spMkLst>
            <pc:docMk/>
            <pc:sldMk cId="3019279322" sldId="396"/>
            <ac:spMk id="3" creationId="{AC300E2B-BFD0-4090-AFC5-FE82683F997F}"/>
          </ac:spMkLst>
        </pc:spChg>
      </pc:sldChg>
      <pc:sldChg chg="add">
        <pc:chgData name="Mitchell Wand" userId="de9b44c55c049659" providerId="LiveId" clId="{550EE9FF-D2E1-40F5-BD05-6CDA8BA42E98}" dt="2022-10-26T23:22:49.748" v="321"/>
        <pc:sldMkLst>
          <pc:docMk/>
          <pc:sldMk cId="4189392190" sldId="433"/>
        </pc:sldMkLst>
      </pc:sldChg>
      <pc:sldChg chg="addSp delSp modSp mod">
        <pc:chgData name="Mitchell Wand" userId="de9b44c55c049659" providerId="LiveId" clId="{550EE9FF-D2E1-40F5-BD05-6CDA8BA42E98}" dt="2022-10-27T00:19:22.753" v="1332" actId="1076"/>
        <pc:sldMkLst>
          <pc:docMk/>
          <pc:sldMk cId="3025610200" sldId="485"/>
        </pc:sldMkLst>
        <pc:spChg chg="mod">
          <ac:chgData name="Mitchell Wand" userId="de9b44c55c049659" providerId="LiveId" clId="{550EE9FF-D2E1-40F5-BD05-6CDA8BA42E98}" dt="2022-10-26T20:31:13.914" v="13" actId="20577"/>
          <ac:spMkLst>
            <pc:docMk/>
            <pc:sldMk cId="3025610200" sldId="485"/>
            <ac:spMk id="2" creationId="{40765BC5-92E6-4F5A-B981-1C5EE975861B}"/>
          </ac:spMkLst>
        </pc:spChg>
        <pc:spChg chg="add del">
          <ac:chgData name="Mitchell Wand" userId="de9b44c55c049659" providerId="LiveId" clId="{550EE9FF-D2E1-40F5-BD05-6CDA8BA42E98}" dt="2022-10-27T00:18:21.163" v="1330" actId="22"/>
          <ac:spMkLst>
            <pc:docMk/>
            <pc:sldMk cId="3025610200" sldId="485"/>
            <ac:spMk id="6" creationId="{3CEC0845-E4D2-FE48-2FEA-414906F9DC8E}"/>
          </ac:spMkLst>
        </pc:spChg>
        <pc:spChg chg="add mod">
          <ac:chgData name="Mitchell Wand" userId="de9b44c55c049659" providerId="LiveId" clId="{550EE9FF-D2E1-40F5-BD05-6CDA8BA42E98}" dt="2022-10-27T00:19:22.753" v="1332" actId="1076"/>
          <ac:spMkLst>
            <pc:docMk/>
            <pc:sldMk cId="3025610200" sldId="485"/>
            <ac:spMk id="9" creationId="{E52B7B32-446B-2B65-1642-64225C854EFB}"/>
          </ac:spMkLst>
        </pc:spChg>
      </pc:sldChg>
      <pc:sldChg chg="modSp new mod">
        <pc:chgData name="Mitchell Wand" userId="de9b44c55c049659" providerId="LiveId" clId="{550EE9FF-D2E1-40F5-BD05-6CDA8BA42E98}" dt="2022-10-26T21:08:20.551" v="128" actId="20577"/>
        <pc:sldMkLst>
          <pc:docMk/>
          <pc:sldMk cId="2574815972" sldId="486"/>
        </pc:sldMkLst>
        <pc:spChg chg="mod">
          <ac:chgData name="Mitchell Wand" userId="de9b44c55c049659" providerId="LiveId" clId="{550EE9FF-D2E1-40F5-BD05-6CDA8BA42E98}" dt="2022-10-26T20:31:36.092" v="49" actId="20577"/>
          <ac:spMkLst>
            <pc:docMk/>
            <pc:sldMk cId="2574815972" sldId="486"/>
            <ac:spMk id="2" creationId="{7BE5E71A-FDB2-34C7-5B51-CE50B6B67EB8}"/>
          </ac:spMkLst>
        </pc:spChg>
        <pc:spChg chg="mod">
          <ac:chgData name="Mitchell Wand" userId="de9b44c55c049659" providerId="LiveId" clId="{550EE9FF-D2E1-40F5-BD05-6CDA8BA42E98}" dt="2022-10-26T21:08:20.551" v="128" actId="20577"/>
          <ac:spMkLst>
            <pc:docMk/>
            <pc:sldMk cId="2574815972" sldId="486"/>
            <ac:spMk id="3" creationId="{9D0FF0FD-F403-AA76-9853-8379010BF14F}"/>
          </ac:spMkLst>
        </pc:spChg>
      </pc:sldChg>
      <pc:sldChg chg="modSp add mod">
        <pc:chgData name="Mitchell Wand" userId="de9b44c55c049659" providerId="LiveId" clId="{550EE9FF-D2E1-40F5-BD05-6CDA8BA42E98}" dt="2022-10-26T21:10:46.590" v="232" actId="20577"/>
        <pc:sldMkLst>
          <pc:docMk/>
          <pc:sldMk cId="3349691259" sldId="487"/>
        </pc:sldMkLst>
        <pc:spChg chg="mod">
          <ac:chgData name="Mitchell Wand" userId="de9b44c55c049659" providerId="LiveId" clId="{550EE9FF-D2E1-40F5-BD05-6CDA8BA42E98}" dt="2022-10-26T21:10:46.590" v="232" actId="20577"/>
          <ac:spMkLst>
            <pc:docMk/>
            <pc:sldMk cId="3349691259" sldId="487"/>
            <ac:spMk id="2" creationId="{E743D407-5B53-49A7-9907-E801EA7FFD8E}"/>
          </ac:spMkLst>
        </pc:spChg>
      </pc:sldChg>
      <pc:sldChg chg="modSp add mod">
        <pc:chgData name="Mitchell Wand" userId="de9b44c55c049659" providerId="LiveId" clId="{550EE9FF-D2E1-40F5-BD05-6CDA8BA42E98}" dt="2022-10-26T23:29:53.461" v="519" actId="207"/>
        <pc:sldMkLst>
          <pc:docMk/>
          <pc:sldMk cId="3158287491" sldId="488"/>
        </pc:sldMkLst>
        <pc:spChg chg="mod">
          <ac:chgData name="Mitchell Wand" userId="de9b44c55c049659" providerId="LiveId" clId="{550EE9FF-D2E1-40F5-BD05-6CDA8BA42E98}" dt="2022-10-26T21:12:40.857" v="318" actId="20577"/>
          <ac:spMkLst>
            <pc:docMk/>
            <pc:sldMk cId="3158287491" sldId="488"/>
            <ac:spMk id="2" creationId="{E743D407-5B53-49A7-9907-E801EA7FFD8E}"/>
          </ac:spMkLst>
        </pc:spChg>
        <pc:spChg chg="mod">
          <ac:chgData name="Mitchell Wand" userId="de9b44c55c049659" providerId="LiveId" clId="{550EE9FF-D2E1-40F5-BD05-6CDA8BA42E98}" dt="2022-10-26T23:29:53.461" v="519" actId="207"/>
          <ac:spMkLst>
            <pc:docMk/>
            <pc:sldMk cId="3158287491" sldId="488"/>
            <ac:spMk id="3" creationId="{AC300E2B-BFD0-4090-AFC5-FE82683F997F}"/>
          </ac:spMkLst>
        </pc:spChg>
      </pc:sldChg>
      <pc:sldChg chg="add">
        <pc:chgData name="Mitchell Wand" userId="de9b44c55c049659" providerId="LiveId" clId="{550EE9FF-D2E1-40F5-BD05-6CDA8BA42E98}" dt="2022-10-26T23:33:15.002" v="549"/>
        <pc:sldMkLst>
          <pc:docMk/>
          <pc:sldMk cId="1007606320" sldId="520"/>
        </pc:sldMkLst>
      </pc:sldChg>
      <pc:sldChg chg="add">
        <pc:chgData name="Mitchell Wand" userId="de9b44c55c049659" providerId="LiveId" clId="{550EE9FF-D2E1-40F5-BD05-6CDA8BA42E98}" dt="2022-10-27T00:19:49.675" v="1333"/>
        <pc:sldMkLst>
          <pc:docMk/>
          <pc:sldMk cId="2142082936" sldId="524"/>
        </pc:sldMkLst>
      </pc:sldChg>
      <pc:sldChg chg="add">
        <pc:chgData name="Mitchell Wand" userId="de9b44c55c049659" providerId="LiveId" clId="{550EE9FF-D2E1-40F5-BD05-6CDA8BA42E98}" dt="2022-10-26T23:33:28.383" v="550"/>
        <pc:sldMkLst>
          <pc:docMk/>
          <pc:sldMk cId="3415626833" sldId="525"/>
        </pc:sldMkLst>
      </pc:sldChg>
      <pc:sldChg chg="delSp add setBg delDesignElem">
        <pc:chgData name="Mitchell Wand" userId="de9b44c55c049659" providerId="LiveId" clId="{550EE9FF-D2E1-40F5-BD05-6CDA8BA42E98}" dt="2022-10-26T23:31:14.641" v="523"/>
        <pc:sldMkLst>
          <pc:docMk/>
          <pc:sldMk cId="992848233" sldId="533"/>
        </pc:sldMkLst>
        <pc:spChg chg="del">
          <ac:chgData name="Mitchell Wand" userId="de9b44c55c049659" providerId="LiveId" clId="{550EE9FF-D2E1-40F5-BD05-6CDA8BA42E98}" dt="2022-10-26T23:31:14.641" v="523"/>
          <ac:spMkLst>
            <pc:docMk/>
            <pc:sldMk cId="992848233" sldId="533"/>
            <ac:spMk id="75" creationId="{5DCB5928-DC7D-4612-9922-441966E15627}"/>
          </ac:spMkLst>
        </pc:spChg>
        <pc:spChg chg="del">
          <ac:chgData name="Mitchell Wand" userId="de9b44c55c049659" providerId="LiveId" clId="{550EE9FF-D2E1-40F5-BD05-6CDA8BA42E98}" dt="2022-10-26T23:31:14.641" v="523"/>
          <ac:spMkLst>
            <pc:docMk/>
            <pc:sldMk cId="992848233" sldId="533"/>
            <ac:spMk id="77" creationId="{682C1161-1736-45EC-99B7-33F3CAE9D517}"/>
          </ac:spMkLst>
        </pc:spChg>
        <pc:spChg chg="del">
          <ac:chgData name="Mitchell Wand" userId="de9b44c55c049659" providerId="LiveId" clId="{550EE9FF-D2E1-40F5-BD05-6CDA8BA42E98}" dt="2022-10-26T23:31:14.641" v="523"/>
          <ac:spMkLst>
            <pc:docMk/>
            <pc:sldMk cId="992848233" sldId="533"/>
            <ac:spMk id="79" creationId="{84D4DDB8-B68F-45B0-9F62-C4279996F672}"/>
          </ac:spMkLst>
        </pc:spChg>
        <pc:spChg chg="del">
          <ac:chgData name="Mitchell Wand" userId="de9b44c55c049659" providerId="LiveId" clId="{550EE9FF-D2E1-40F5-BD05-6CDA8BA42E98}" dt="2022-10-26T23:31:14.641" v="523"/>
          <ac:spMkLst>
            <pc:docMk/>
            <pc:sldMk cId="992848233" sldId="533"/>
            <ac:spMk id="81" creationId="{AF2F604E-43BE-4DC3-B983-E071523364F8}"/>
          </ac:spMkLst>
        </pc:spChg>
        <pc:spChg chg="del">
          <ac:chgData name="Mitchell Wand" userId="de9b44c55c049659" providerId="LiveId" clId="{550EE9FF-D2E1-40F5-BD05-6CDA8BA42E98}" dt="2022-10-26T23:31:14.641" v="523"/>
          <ac:spMkLst>
            <pc:docMk/>
            <pc:sldMk cId="992848233" sldId="533"/>
            <ac:spMk id="83" creationId="{08C9B587-E65E-4B52-B37C-ABEBB6E87928}"/>
          </ac:spMkLst>
        </pc:spChg>
      </pc:sldChg>
      <pc:sldChg chg="add">
        <pc:chgData name="Mitchell Wand" userId="de9b44c55c049659" providerId="LiveId" clId="{550EE9FF-D2E1-40F5-BD05-6CDA8BA42E98}" dt="2022-10-26T23:31:33.508" v="524"/>
        <pc:sldMkLst>
          <pc:docMk/>
          <pc:sldMk cId="1671685113" sldId="542"/>
        </pc:sldMkLst>
      </pc:sldChg>
      <pc:sldChg chg="modSp add mod">
        <pc:chgData name="Mitchell Wand" userId="de9b44c55c049659" providerId="LiveId" clId="{550EE9FF-D2E1-40F5-BD05-6CDA8BA42E98}" dt="2022-10-26T23:30:00.135" v="520" actId="207"/>
        <pc:sldMkLst>
          <pc:docMk/>
          <pc:sldMk cId="2176297323" sldId="555"/>
        </pc:sldMkLst>
        <pc:spChg chg="mod">
          <ac:chgData name="Mitchell Wand" userId="de9b44c55c049659" providerId="LiveId" clId="{550EE9FF-D2E1-40F5-BD05-6CDA8BA42E98}" dt="2022-10-26T23:24:05.755" v="368" actId="20577"/>
          <ac:spMkLst>
            <pc:docMk/>
            <pc:sldMk cId="2176297323" sldId="555"/>
            <ac:spMk id="2" creationId="{E743D407-5B53-49A7-9907-E801EA7FFD8E}"/>
          </ac:spMkLst>
        </pc:spChg>
        <pc:spChg chg="mod">
          <ac:chgData name="Mitchell Wand" userId="de9b44c55c049659" providerId="LiveId" clId="{550EE9FF-D2E1-40F5-BD05-6CDA8BA42E98}" dt="2022-10-26T23:30:00.135" v="520" actId="207"/>
          <ac:spMkLst>
            <pc:docMk/>
            <pc:sldMk cId="2176297323" sldId="555"/>
            <ac:spMk id="3" creationId="{AC300E2B-BFD0-4090-AFC5-FE82683F997F}"/>
          </ac:spMkLst>
        </pc:spChg>
      </pc:sldChg>
      <pc:sldChg chg="modSp add mod">
        <pc:chgData name="Mitchell Wand" userId="de9b44c55c049659" providerId="LiveId" clId="{550EE9FF-D2E1-40F5-BD05-6CDA8BA42E98}" dt="2022-10-26T23:30:13.515" v="521" actId="207"/>
        <pc:sldMkLst>
          <pc:docMk/>
          <pc:sldMk cId="2460901555" sldId="556"/>
        </pc:sldMkLst>
        <pc:spChg chg="mod">
          <ac:chgData name="Mitchell Wand" userId="de9b44c55c049659" providerId="LiveId" clId="{550EE9FF-D2E1-40F5-BD05-6CDA8BA42E98}" dt="2022-10-26T23:26:42.460" v="442" actId="20577"/>
          <ac:spMkLst>
            <pc:docMk/>
            <pc:sldMk cId="2460901555" sldId="556"/>
            <ac:spMk id="2" creationId="{E743D407-5B53-49A7-9907-E801EA7FFD8E}"/>
          </ac:spMkLst>
        </pc:spChg>
        <pc:spChg chg="mod">
          <ac:chgData name="Mitchell Wand" userId="de9b44c55c049659" providerId="LiveId" clId="{550EE9FF-D2E1-40F5-BD05-6CDA8BA42E98}" dt="2022-10-26T23:30:13.515" v="521" actId="207"/>
          <ac:spMkLst>
            <pc:docMk/>
            <pc:sldMk cId="2460901555" sldId="556"/>
            <ac:spMk id="3" creationId="{AC300E2B-BFD0-4090-AFC5-FE82683F997F}"/>
          </ac:spMkLst>
        </pc:spChg>
      </pc:sldChg>
      <pc:sldChg chg="modSp add mod">
        <pc:chgData name="Mitchell Wand" userId="de9b44c55c049659" providerId="LiveId" clId="{550EE9FF-D2E1-40F5-BD05-6CDA8BA42E98}" dt="2022-10-26T23:28:06.992" v="496" actId="20577"/>
        <pc:sldMkLst>
          <pc:docMk/>
          <pc:sldMk cId="138416734" sldId="557"/>
        </pc:sldMkLst>
        <pc:spChg chg="mod">
          <ac:chgData name="Mitchell Wand" userId="de9b44c55c049659" providerId="LiveId" clId="{550EE9FF-D2E1-40F5-BD05-6CDA8BA42E98}" dt="2022-10-26T23:28:06.992" v="496" actId="20577"/>
          <ac:spMkLst>
            <pc:docMk/>
            <pc:sldMk cId="138416734" sldId="557"/>
            <ac:spMk id="2" creationId="{E743D407-5B53-49A7-9907-E801EA7FFD8E}"/>
          </ac:spMkLst>
        </pc:spChg>
      </pc:sldChg>
      <pc:sldChg chg="modSp add mod">
        <pc:chgData name="Mitchell Wand" userId="de9b44c55c049659" providerId="LiveId" clId="{550EE9FF-D2E1-40F5-BD05-6CDA8BA42E98}" dt="2022-10-26T23:29:16.702" v="516" actId="20577"/>
        <pc:sldMkLst>
          <pc:docMk/>
          <pc:sldMk cId="564871713" sldId="558"/>
        </pc:sldMkLst>
        <pc:spChg chg="mod">
          <ac:chgData name="Mitchell Wand" userId="de9b44c55c049659" providerId="LiveId" clId="{550EE9FF-D2E1-40F5-BD05-6CDA8BA42E98}" dt="2022-10-26T23:29:16.702" v="516" actId="20577"/>
          <ac:spMkLst>
            <pc:docMk/>
            <pc:sldMk cId="564871713" sldId="558"/>
            <ac:spMk id="2" creationId="{E743D407-5B53-49A7-9907-E801EA7FFD8E}"/>
          </ac:spMkLst>
        </pc:spChg>
      </pc:sldChg>
      <pc:sldChg chg="modSp add mod">
        <pc:chgData name="Mitchell Wand" userId="de9b44c55c049659" providerId="LiveId" clId="{550EE9FF-D2E1-40F5-BD05-6CDA8BA42E98}" dt="2022-10-26T23:32:35.527" v="548" actId="20577"/>
        <pc:sldMkLst>
          <pc:docMk/>
          <pc:sldMk cId="1918777410" sldId="559"/>
        </pc:sldMkLst>
        <pc:spChg chg="mod">
          <ac:chgData name="Mitchell Wand" userId="de9b44c55c049659" providerId="LiveId" clId="{550EE9FF-D2E1-40F5-BD05-6CDA8BA42E98}" dt="2022-10-26T23:32:35.527" v="548" actId="20577"/>
          <ac:spMkLst>
            <pc:docMk/>
            <pc:sldMk cId="1918777410" sldId="559"/>
            <ac:spMk id="2" creationId="{E743D407-5B53-49A7-9907-E801EA7FFD8E}"/>
          </ac:spMkLst>
        </pc:spChg>
      </pc:sldChg>
      <pc:sldChg chg="modSp add mod modTransition">
        <pc:chgData name="Mitchell Wand" userId="de9b44c55c049659" providerId="LiveId" clId="{550EE9FF-D2E1-40F5-BD05-6CDA8BA42E98}" dt="2022-10-26T23:38:01.391" v="610" actId="20577"/>
        <pc:sldMkLst>
          <pc:docMk/>
          <pc:sldMk cId="0" sldId="560"/>
        </pc:sldMkLst>
        <pc:spChg chg="mod">
          <ac:chgData name="Mitchell Wand" userId="de9b44c55c049659" providerId="LiveId" clId="{550EE9FF-D2E1-40F5-BD05-6CDA8BA42E98}" dt="2022-10-26T23:38:01.391" v="610" actId="20577"/>
          <ac:spMkLst>
            <pc:docMk/>
            <pc:sldMk cId="0" sldId="560"/>
            <ac:spMk id="121" creationId="{00000000-0000-0000-0000-000000000000}"/>
          </ac:spMkLst>
        </pc:spChg>
        <pc:spChg chg="mod">
          <ac:chgData name="Mitchell Wand" userId="de9b44c55c049659" providerId="LiveId" clId="{550EE9FF-D2E1-40F5-BD05-6CDA8BA42E98}" dt="2022-10-26T23:37:45.624" v="578"/>
          <ac:spMkLst>
            <pc:docMk/>
            <pc:sldMk cId="0" sldId="560"/>
            <ac:spMk id="123" creationId="{00000000-0000-0000-0000-000000000000}"/>
          </ac:spMkLst>
        </pc:spChg>
      </pc:sldChg>
      <pc:sldChg chg="modSp add del mod modClrScheme chgLayout">
        <pc:chgData name="Mitchell Wand" userId="de9b44c55c049659" providerId="LiveId" clId="{550EE9FF-D2E1-40F5-BD05-6CDA8BA42E98}" dt="2022-10-26T23:40:24.536" v="623"/>
        <pc:sldMkLst>
          <pc:docMk/>
          <pc:sldMk cId="0" sldId="561"/>
        </pc:sldMkLst>
        <pc:spChg chg="mod ord">
          <ac:chgData name="Mitchell Wand" userId="de9b44c55c049659" providerId="LiveId" clId="{550EE9FF-D2E1-40F5-BD05-6CDA8BA42E98}" dt="2022-10-26T23:40:22.833" v="621" actId="700"/>
          <ac:spMkLst>
            <pc:docMk/>
            <pc:sldMk cId="0" sldId="561"/>
            <ac:spMk id="158" creationId="{00000000-0000-0000-0000-000000000000}"/>
          </ac:spMkLst>
        </pc:spChg>
        <pc:spChg chg="mod ord">
          <ac:chgData name="Mitchell Wand" userId="de9b44c55c049659" providerId="LiveId" clId="{550EE9FF-D2E1-40F5-BD05-6CDA8BA42E98}" dt="2022-10-26T23:40:24.536" v="623"/>
          <ac:spMkLst>
            <pc:docMk/>
            <pc:sldMk cId="0" sldId="561"/>
            <ac:spMk id="159" creationId="{00000000-0000-0000-0000-000000000000}"/>
          </ac:spMkLst>
        </pc:spChg>
        <pc:spChg chg="mod ord">
          <ac:chgData name="Mitchell Wand" userId="de9b44c55c049659" providerId="LiveId" clId="{550EE9FF-D2E1-40F5-BD05-6CDA8BA42E98}" dt="2022-10-26T23:40:24.536" v="623"/>
          <ac:spMkLst>
            <pc:docMk/>
            <pc:sldMk cId="0" sldId="561"/>
            <ac:spMk id="160" creationId="{00000000-0000-0000-0000-000000000000}"/>
          </ac:spMkLst>
        </pc:spChg>
      </pc:sldChg>
      <pc:sldChg chg="modSp new mod">
        <pc:chgData name="Mitchell Wand" userId="de9b44c55c049659" providerId="LiveId" clId="{550EE9FF-D2E1-40F5-BD05-6CDA8BA42E98}" dt="2022-10-26T23:41:55.933" v="665"/>
        <pc:sldMkLst>
          <pc:docMk/>
          <pc:sldMk cId="3099936422" sldId="561"/>
        </pc:sldMkLst>
        <pc:spChg chg="mod">
          <ac:chgData name="Mitchell Wand" userId="de9b44c55c049659" providerId="LiveId" clId="{550EE9FF-D2E1-40F5-BD05-6CDA8BA42E98}" dt="2022-10-26T23:41:45.438" v="664" actId="20577"/>
          <ac:spMkLst>
            <pc:docMk/>
            <pc:sldMk cId="3099936422" sldId="561"/>
            <ac:spMk id="2" creationId="{E6036583-5E7C-23AD-2071-CE5126CB847E}"/>
          </ac:spMkLst>
        </pc:spChg>
        <pc:spChg chg="mod">
          <ac:chgData name="Mitchell Wand" userId="de9b44c55c049659" providerId="LiveId" clId="{550EE9FF-D2E1-40F5-BD05-6CDA8BA42E98}" dt="2022-10-26T23:41:55.933" v="665"/>
          <ac:spMkLst>
            <pc:docMk/>
            <pc:sldMk cId="3099936422" sldId="561"/>
            <ac:spMk id="3" creationId="{AED17BB2-30A5-C6B7-4E83-AB393E69FDBA}"/>
          </ac:spMkLst>
        </pc:spChg>
      </pc:sldChg>
      <pc:sldChg chg="modSp add del mod">
        <pc:chgData name="Mitchell Wand" userId="de9b44c55c049659" providerId="LiveId" clId="{550EE9FF-D2E1-40F5-BD05-6CDA8BA42E98}" dt="2022-10-26T23:45:25.516" v="752" actId="47"/>
        <pc:sldMkLst>
          <pc:docMk/>
          <pc:sldMk cId="0" sldId="562"/>
        </pc:sldMkLst>
        <pc:spChg chg="mod">
          <ac:chgData name="Mitchell Wand" userId="de9b44c55c049659" providerId="LiveId" clId="{550EE9FF-D2E1-40F5-BD05-6CDA8BA42E98}" dt="2022-10-26T23:42:23.872" v="667" actId="27636"/>
          <ac:spMkLst>
            <pc:docMk/>
            <pc:sldMk cId="0" sldId="562"/>
            <ac:spMk id="282" creationId="{00000000-0000-0000-0000-000000000000}"/>
          </ac:spMkLst>
        </pc:spChg>
        <pc:spChg chg="mod">
          <ac:chgData name="Mitchell Wand" userId="de9b44c55c049659" providerId="LiveId" clId="{550EE9FF-D2E1-40F5-BD05-6CDA8BA42E98}" dt="2022-10-26T23:42:23.876" v="668" actId="27636"/>
          <ac:spMkLst>
            <pc:docMk/>
            <pc:sldMk cId="0" sldId="562"/>
            <ac:spMk id="283" creationId="{00000000-0000-0000-0000-000000000000}"/>
          </ac:spMkLst>
        </pc:spChg>
      </pc:sldChg>
      <pc:sldChg chg="modSp new mod">
        <pc:chgData name="Mitchell Wand" userId="de9b44c55c049659" providerId="LiveId" clId="{550EE9FF-D2E1-40F5-BD05-6CDA8BA42E98}" dt="2022-10-26T23:45:03.150" v="751" actId="20577"/>
        <pc:sldMkLst>
          <pc:docMk/>
          <pc:sldMk cId="1067668665" sldId="563"/>
        </pc:sldMkLst>
        <pc:spChg chg="mod">
          <ac:chgData name="Mitchell Wand" userId="de9b44c55c049659" providerId="LiveId" clId="{550EE9FF-D2E1-40F5-BD05-6CDA8BA42E98}" dt="2022-10-26T23:42:59.299" v="696" actId="20577"/>
          <ac:spMkLst>
            <pc:docMk/>
            <pc:sldMk cId="1067668665" sldId="563"/>
            <ac:spMk id="2" creationId="{38F4EDFC-2C7A-00C7-45EB-563FD0E7B822}"/>
          </ac:spMkLst>
        </pc:spChg>
        <pc:spChg chg="mod">
          <ac:chgData name="Mitchell Wand" userId="de9b44c55c049659" providerId="LiveId" clId="{550EE9FF-D2E1-40F5-BD05-6CDA8BA42E98}" dt="2022-10-26T23:45:03.150" v="751" actId="20577"/>
          <ac:spMkLst>
            <pc:docMk/>
            <pc:sldMk cId="1067668665" sldId="563"/>
            <ac:spMk id="3" creationId="{08280269-08F0-B47B-3EE5-452F9EADA5EE}"/>
          </ac:spMkLst>
        </pc:spChg>
      </pc:sldChg>
      <pc:sldChg chg="delSp modSp add mod modTransition chgLayout">
        <pc:chgData name="Mitchell Wand" userId="de9b44c55c049659" providerId="LiveId" clId="{550EE9FF-D2E1-40F5-BD05-6CDA8BA42E98}" dt="2022-10-27T00:25:16.262" v="1365" actId="20577"/>
        <pc:sldMkLst>
          <pc:docMk/>
          <pc:sldMk cId="0" sldId="564"/>
        </pc:sldMkLst>
        <pc:spChg chg="mod ord">
          <ac:chgData name="Mitchell Wand" userId="de9b44c55c049659" providerId="LiveId" clId="{550EE9FF-D2E1-40F5-BD05-6CDA8BA42E98}" dt="2022-10-27T00:25:16.262" v="1365" actId="20577"/>
          <ac:spMkLst>
            <pc:docMk/>
            <pc:sldMk cId="0" sldId="564"/>
            <ac:spMk id="268" creationId="{00000000-0000-0000-0000-000000000000}"/>
          </ac:spMkLst>
        </pc:spChg>
        <pc:spChg chg="mod ord">
          <ac:chgData name="Mitchell Wand" userId="de9b44c55c049659" providerId="LiveId" clId="{550EE9FF-D2E1-40F5-BD05-6CDA8BA42E98}" dt="2022-10-26T23:54:40.970" v="812" actId="27636"/>
          <ac:spMkLst>
            <pc:docMk/>
            <pc:sldMk cId="0" sldId="564"/>
            <ac:spMk id="269" creationId="{00000000-0000-0000-0000-000000000000}"/>
          </ac:spMkLst>
        </pc:spChg>
        <pc:spChg chg="del mod ord">
          <ac:chgData name="Mitchell Wand" userId="de9b44c55c049659" providerId="LiveId" clId="{550EE9FF-D2E1-40F5-BD05-6CDA8BA42E98}" dt="2022-10-27T00:24:08.636" v="1363" actId="478"/>
          <ac:spMkLst>
            <pc:docMk/>
            <pc:sldMk cId="0" sldId="564"/>
            <ac:spMk id="270" creationId="{00000000-0000-0000-0000-000000000000}"/>
          </ac:spMkLst>
        </pc:spChg>
      </pc:sldChg>
      <pc:sldChg chg="addSp delSp modSp add mod modTransition chgLayout">
        <pc:chgData name="Mitchell Wand" userId="de9b44c55c049659" providerId="LiveId" clId="{550EE9FF-D2E1-40F5-BD05-6CDA8BA42E98}" dt="2022-10-26T23:58:59.614" v="1082" actId="20577"/>
        <pc:sldMkLst>
          <pc:docMk/>
          <pc:sldMk cId="0" sldId="565"/>
        </pc:sldMkLst>
        <pc:spChg chg="add del mod">
          <ac:chgData name="Mitchell Wand" userId="de9b44c55c049659" providerId="LiveId" clId="{550EE9FF-D2E1-40F5-BD05-6CDA8BA42E98}" dt="2022-10-26T23:58:16.616" v="875"/>
          <ac:spMkLst>
            <pc:docMk/>
            <pc:sldMk cId="0" sldId="565"/>
            <ac:spMk id="2" creationId="{27553E7E-29D4-093E-EFE9-7FCE4A4D088E}"/>
          </ac:spMkLst>
        </pc:spChg>
        <pc:spChg chg="mod ord">
          <ac:chgData name="Mitchell Wand" userId="de9b44c55c049659" providerId="LiveId" clId="{550EE9FF-D2E1-40F5-BD05-6CDA8BA42E98}" dt="2022-10-26T23:57:38.978" v="865" actId="700"/>
          <ac:spMkLst>
            <pc:docMk/>
            <pc:sldMk cId="0" sldId="565"/>
            <ac:spMk id="141" creationId="{00000000-0000-0000-0000-000000000000}"/>
          </ac:spMkLst>
        </pc:spChg>
        <pc:spChg chg="add del mod ord">
          <ac:chgData name="Mitchell Wand" userId="de9b44c55c049659" providerId="LiveId" clId="{550EE9FF-D2E1-40F5-BD05-6CDA8BA42E98}" dt="2022-10-26T23:58:59.614" v="1082" actId="20577"/>
          <ac:spMkLst>
            <pc:docMk/>
            <pc:sldMk cId="0" sldId="565"/>
            <ac:spMk id="142" creationId="{00000000-0000-0000-0000-000000000000}"/>
          </ac:spMkLst>
        </pc:spChg>
        <pc:spChg chg="mod ord">
          <ac:chgData name="Mitchell Wand" userId="de9b44c55c049659" providerId="LiveId" clId="{550EE9FF-D2E1-40F5-BD05-6CDA8BA42E98}" dt="2022-10-26T23:57:38.978" v="865" actId="700"/>
          <ac:spMkLst>
            <pc:docMk/>
            <pc:sldMk cId="0" sldId="565"/>
            <ac:spMk id="143" creationId="{00000000-0000-0000-0000-000000000000}"/>
          </ac:spMkLst>
        </pc:spChg>
      </pc:sldChg>
      <pc:sldChg chg="modSp add modTransition">
        <pc:chgData name="Mitchell Wand" userId="de9b44c55c049659" providerId="LiveId" clId="{550EE9FF-D2E1-40F5-BD05-6CDA8BA42E98}" dt="2022-10-27T00:03:14.762" v="1084"/>
        <pc:sldMkLst>
          <pc:docMk/>
          <pc:sldMk cId="0" sldId="566"/>
        </pc:sldMkLst>
        <pc:spChg chg="mod">
          <ac:chgData name="Mitchell Wand" userId="de9b44c55c049659" providerId="LiveId" clId="{550EE9FF-D2E1-40F5-BD05-6CDA8BA42E98}" dt="2022-10-27T00:03:14.762" v="1084"/>
          <ac:spMkLst>
            <pc:docMk/>
            <pc:sldMk cId="0" sldId="566"/>
            <ac:spMk id="839" creationId="{00000000-0000-0000-0000-000000000000}"/>
          </ac:spMkLst>
        </pc:spChg>
      </pc:sldChg>
      <pc:sldChg chg="delSp modSp add mod modClrScheme chgLayout">
        <pc:chgData name="Mitchell Wand" userId="de9b44c55c049659" providerId="LiveId" clId="{550EE9FF-D2E1-40F5-BD05-6CDA8BA42E98}" dt="2022-10-27T00:09:33.989" v="1207" actId="20577"/>
        <pc:sldMkLst>
          <pc:docMk/>
          <pc:sldMk cId="0" sldId="567"/>
        </pc:sldMkLst>
        <pc:spChg chg="mod ord">
          <ac:chgData name="Mitchell Wand" userId="de9b44c55c049659" providerId="LiveId" clId="{550EE9FF-D2E1-40F5-BD05-6CDA8BA42E98}" dt="2022-10-27T00:08:28.538" v="1124" actId="20577"/>
          <ac:spMkLst>
            <pc:docMk/>
            <pc:sldMk cId="0" sldId="567"/>
            <ac:spMk id="127" creationId="{00000000-0000-0000-0000-000000000000}"/>
          </ac:spMkLst>
        </pc:spChg>
        <pc:spChg chg="mod ord">
          <ac:chgData name="Mitchell Wand" userId="de9b44c55c049659" providerId="LiveId" clId="{550EE9FF-D2E1-40F5-BD05-6CDA8BA42E98}" dt="2022-10-27T00:09:33.989" v="1207" actId="20577"/>
          <ac:spMkLst>
            <pc:docMk/>
            <pc:sldMk cId="0" sldId="567"/>
            <ac:spMk id="128" creationId="{00000000-0000-0000-0000-000000000000}"/>
          </ac:spMkLst>
        </pc:spChg>
        <pc:spChg chg="del mod ord">
          <ac:chgData name="Mitchell Wand" userId="de9b44c55c049659" providerId="LiveId" clId="{550EE9FF-D2E1-40F5-BD05-6CDA8BA42E98}" dt="2022-10-27T00:08:58.260" v="1130" actId="478"/>
          <ac:spMkLst>
            <pc:docMk/>
            <pc:sldMk cId="0" sldId="567"/>
            <ac:spMk id="129" creationId="{00000000-0000-0000-0000-000000000000}"/>
          </ac:spMkLst>
        </pc:spChg>
      </pc:sldChg>
      <pc:sldChg chg="delSp modSp add mod">
        <pc:chgData name="Mitchell Wand" userId="de9b44c55c049659" providerId="LiveId" clId="{550EE9FF-D2E1-40F5-BD05-6CDA8BA42E98}" dt="2022-10-27T00:14:10.633" v="1328" actId="478"/>
        <pc:sldMkLst>
          <pc:docMk/>
          <pc:sldMk cId="0" sldId="568"/>
        </pc:sldMkLst>
        <pc:spChg chg="mod">
          <ac:chgData name="Mitchell Wand" userId="de9b44c55c049659" providerId="LiveId" clId="{550EE9FF-D2E1-40F5-BD05-6CDA8BA42E98}" dt="2022-10-27T00:13:58.096" v="1326" actId="255"/>
          <ac:spMkLst>
            <pc:docMk/>
            <pc:sldMk cId="0" sldId="568"/>
            <ac:spMk id="458" creationId="{00000000-0000-0000-0000-000000000000}"/>
          </ac:spMkLst>
        </pc:spChg>
        <pc:spChg chg="del mod">
          <ac:chgData name="Mitchell Wand" userId="de9b44c55c049659" providerId="LiveId" clId="{550EE9FF-D2E1-40F5-BD05-6CDA8BA42E98}" dt="2022-10-27T00:14:10.633" v="1328" actId="478"/>
          <ac:spMkLst>
            <pc:docMk/>
            <pc:sldMk cId="0" sldId="568"/>
            <ac:spMk id="459" creationId="{00000000-0000-0000-0000-000000000000}"/>
          </ac:spMkLst>
        </pc:spChg>
        <pc:spChg chg="mod">
          <ac:chgData name="Mitchell Wand" userId="de9b44c55c049659" providerId="LiveId" clId="{550EE9FF-D2E1-40F5-BD05-6CDA8BA42E98}" dt="2022-10-27T00:13:33.412" v="1316" actId="27636"/>
          <ac:spMkLst>
            <pc:docMk/>
            <pc:sldMk cId="0" sldId="568"/>
            <ac:spMk id="460" creationId="{00000000-0000-0000-0000-000000000000}"/>
          </ac:spMkLst>
        </pc:spChg>
      </pc:sldChg>
      <pc:sldChg chg="add">
        <pc:chgData name="Mitchell Wand" userId="de9b44c55c049659" providerId="LiveId" clId="{550EE9FF-D2E1-40F5-BD05-6CDA8BA42E98}" dt="2022-10-27T00:20:31.858" v="1334"/>
        <pc:sldMkLst>
          <pc:docMk/>
          <pc:sldMk cId="3550346924" sldId="569"/>
        </pc:sldMkLst>
      </pc:sldChg>
      <pc:sldChg chg="add">
        <pc:chgData name="Mitchell Wand" userId="de9b44c55c049659" providerId="LiveId" clId="{550EE9FF-D2E1-40F5-BD05-6CDA8BA42E98}" dt="2022-10-27T00:21:45.838" v="1335"/>
        <pc:sldMkLst>
          <pc:docMk/>
          <pc:sldMk cId="0" sldId="570"/>
        </pc:sldMkLst>
      </pc:sldChg>
      <pc:sldChg chg="add">
        <pc:chgData name="Mitchell Wand" userId="de9b44c55c049659" providerId="LiveId" clId="{550EE9FF-D2E1-40F5-BD05-6CDA8BA42E98}" dt="2022-10-27T00:22:08.351" v="1336"/>
        <pc:sldMkLst>
          <pc:docMk/>
          <pc:sldMk cId="0" sldId="571"/>
        </pc:sldMkLst>
      </pc:sldChg>
      <pc:sldChg chg="delSp modSp add mod modClrScheme chgLayout">
        <pc:chgData name="Mitchell Wand" userId="de9b44c55c049659" providerId="LiveId" clId="{550EE9FF-D2E1-40F5-BD05-6CDA8BA42E98}" dt="2022-10-27T00:26:52.991" v="1424" actId="478"/>
        <pc:sldMkLst>
          <pc:docMk/>
          <pc:sldMk cId="0" sldId="572"/>
        </pc:sldMkLst>
        <pc:spChg chg="mod ord">
          <ac:chgData name="Mitchell Wand" userId="de9b44c55c049659" providerId="LiveId" clId="{550EE9FF-D2E1-40F5-BD05-6CDA8BA42E98}" dt="2022-10-27T00:26:00.777" v="1420" actId="20577"/>
          <ac:spMkLst>
            <pc:docMk/>
            <pc:sldMk cId="0" sldId="572"/>
            <ac:spMk id="189" creationId="{00000000-0000-0000-0000-000000000000}"/>
          </ac:spMkLst>
        </pc:spChg>
        <pc:spChg chg="mod ord">
          <ac:chgData name="Mitchell Wand" userId="de9b44c55c049659" providerId="LiveId" clId="{550EE9FF-D2E1-40F5-BD05-6CDA8BA42E98}" dt="2022-10-27T00:26:18.793" v="1423"/>
          <ac:spMkLst>
            <pc:docMk/>
            <pc:sldMk cId="0" sldId="572"/>
            <ac:spMk id="190" creationId="{00000000-0000-0000-0000-000000000000}"/>
          </ac:spMkLst>
        </pc:spChg>
        <pc:spChg chg="del mod ord">
          <ac:chgData name="Mitchell Wand" userId="de9b44c55c049659" providerId="LiveId" clId="{550EE9FF-D2E1-40F5-BD05-6CDA8BA42E98}" dt="2022-10-27T00:26:52.991" v="1424" actId="478"/>
          <ac:spMkLst>
            <pc:docMk/>
            <pc:sldMk cId="0" sldId="572"/>
            <ac:spMk id="191" creationId="{00000000-0000-0000-0000-000000000000}"/>
          </ac:spMkLst>
        </pc:spChg>
      </pc:sldChg>
      <pc:sldChg chg="delSp modSp add mod">
        <pc:chgData name="Mitchell Wand" userId="de9b44c55c049659" providerId="LiveId" clId="{550EE9FF-D2E1-40F5-BD05-6CDA8BA42E98}" dt="2022-10-27T00:28:30.072" v="1437" actId="6549"/>
        <pc:sldMkLst>
          <pc:docMk/>
          <pc:sldMk cId="0" sldId="573"/>
        </pc:sldMkLst>
        <pc:spChg chg="mod">
          <ac:chgData name="Mitchell Wand" userId="de9b44c55c049659" providerId="LiveId" clId="{550EE9FF-D2E1-40F5-BD05-6CDA8BA42E98}" dt="2022-10-27T00:28:30.072" v="1437" actId="6549"/>
          <ac:spMkLst>
            <pc:docMk/>
            <pc:sldMk cId="0" sldId="573"/>
            <ac:spMk id="344" creationId="{00000000-0000-0000-0000-000000000000}"/>
          </ac:spMkLst>
        </pc:spChg>
        <pc:spChg chg="del mod">
          <ac:chgData name="Mitchell Wand" userId="de9b44c55c049659" providerId="LiveId" clId="{550EE9FF-D2E1-40F5-BD05-6CDA8BA42E98}" dt="2022-10-27T00:28:02.283" v="1433" actId="478"/>
          <ac:spMkLst>
            <pc:docMk/>
            <pc:sldMk cId="0" sldId="573"/>
            <ac:spMk id="345" creationId="{00000000-0000-0000-0000-000000000000}"/>
          </ac:spMkLst>
        </pc:spChg>
      </pc:sldChg>
      <pc:sldChg chg="addSp modSp new mod modClrScheme chgLayout">
        <pc:chgData name="Mitchell Wand" userId="de9b44c55c049659" providerId="LiveId" clId="{550EE9FF-D2E1-40F5-BD05-6CDA8BA42E98}" dt="2022-10-27T00:38:26.454" v="1766" actId="207"/>
        <pc:sldMkLst>
          <pc:docMk/>
          <pc:sldMk cId="3198721394" sldId="574"/>
        </pc:sldMkLst>
        <pc:spChg chg="mod ord">
          <ac:chgData name="Mitchell Wand" userId="de9b44c55c049659" providerId="LiveId" clId="{550EE9FF-D2E1-40F5-BD05-6CDA8BA42E98}" dt="2022-10-27T00:37:04.556" v="1570" actId="700"/>
          <ac:spMkLst>
            <pc:docMk/>
            <pc:sldMk cId="3198721394" sldId="574"/>
            <ac:spMk id="2" creationId="{4953B4D8-F2E5-2877-47AF-17F9D460D0A4}"/>
          </ac:spMkLst>
        </pc:spChg>
        <pc:spChg chg="mod ord">
          <ac:chgData name="Mitchell Wand" userId="de9b44c55c049659" providerId="LiveId" clId="{550EE9FF-D2E1-40F5-BD05-6CDA8BA42E98}" dt="2022-10-27T00:37:04.556" v="1570" actId="700"/>
          <ac:spMkLst>
            <pc:docMk/>
            <pc:sldMk cId="3198721394" sldId="574"/>
            <ac:spMk id="3" creationId="{44CF568B-3FF3-6BE8-19BC-E6FDCCAF196E}"/>
          </ac:spMkLst>
        </pc:spChg>
        <pc:spChg chg="add mod ord">
          <ac:chgData name="Mitchell Wand" userId="de9b44c55c049659" providerId="LiveId" clId="{550EE9FF-D2E1-40F5-BD05-6CDA8BA42E98}" dt="2022-10-27T00:38:26.454" v="1766" actId="207"/>
          <ac:spMkLst>
            <pc:docMk/>
            <pc:sldMk cId="3198721394" sldId="574"/>
            <ac:spMk id="4" creationId="{1A7A6FE1-13A3-B789-9374-A9CBE8019F6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10/26/2022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Shape 632"/>
          <p:cNvSpPr>
            <a:spLocks noGrp="1" noRot="1" noChangeAspect="1"/>
          </p:cNvSpPr>
          <p:nvPr>
            <p:ph type="sldImg"/>
          </p:nvPr>
        </p:nvSpPr>
        <p:spPr>
          <a:prstGeom prst="rect">
            <a:avLst/>
          </a:prstGeom>
        </p:spPr>
        <p:txBody>
          <a:bodyPr/>
          <a:lstStyle/>
          <a:p>
            <a:endParaRPr/>
          </a:p>
        </p:txBody>
      </p:sp>
      <p:sp>
        <p:nvSpPr>
          <p:cNvPr id="633" name="Shape 633"/>
          <p:cNvSpPr>
            <a:spLocks noGrp="1"/>
          </p:cNvSpPr>
          <p:nvPr>
            <p:ph type="body" sz="quarter" idx="1"/>
          </p:nvPr>
        </p:nvSpPr>
        <p:spPr>
          <a:prstGeom prst="rect">
            <a:avLst/>
          </a:prstGeom>
        </p:spPr>
        <p:txBody>
          <a:bodyPr/>
          <a:lstStyle/>
          <a:p>
            <a:r>
              <a:rPr lang="en-US" dirty="0"/>
              <a:t>Why is that concurrency important?</a:t>
            </a:r>
          </a:p>
          <a:p>
            <a:r>
              <a:rPr lang="en-US" dirty="0"/>
              <a:t>Here’s another implementation of those same tasks, which is functionally equivalent. But, there is a subtle difference in how they run.</a:t>
            </a:r>
          </a:p>
          <a:p>
            <a:endParaRPr lang="en-US" dirty="0"/>
          </a:p>
          <a:p>
            <a:r>
              <a:rPr lang="en-US" dirty="0"/>
              <a:t>(Build) In the code that we built up on the past slides, we create an async task for each student to fetch the transcript.</a:t>
            </a:r>
          </a:p>
          <a:p>
            <a:endParaRPr lang="en-US" dirty="0"/>
          </a:p>
          <a:p>
            <a:r>
              <a:rPr lang="en-US" dirty="0"/>
              <a:t>(Build) In the code on the bottom, we have a single handler. It gets the first student’s transcript. THEN it gets the second, THEN the third, etc. This prevents concurrency: can’t fetch multiple things at once. Same story for the rest of the code – checking the size of each JSON file</a:t>
            </a:r>
          </a:p>
          <a:p>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(Build) The bottom implementation is 1.5x slower. Again, these are small numbers here with just 4 student IDs, but if you had hundreds or thousands, you would see a tremendous performance difference.</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Hence, our reminder and lesson is to leverage concurrency when possible. If you have multiple things that could happen at once, await them all by using </a:t>
            </a:r>
            <a:r>
              <a:rPr lang="en-US" dirty="0" err="1"/>
              <a:t>Promise.all</a:t>
            </a:r>
            <a:r>
              <a:rPr lang="en-US" dirty="0"/>
              <a:t>. This pattern of taking an array of stuff and ‘</a:t>
            </a:r>
            <a:r>
              <a:rPr lang="en-US" dirty="0" err="1"/>
              <a:t>map’ing</a:t>
            </a:r>
            <a:r>
              <a:rPr lang="en-US" dirty="0"/>
              <a:t> it to promises is extremely common and valuable – you should write this down.</a:t>
            </a:r>
          </a:p>
        </p:txBody>
      </p:sp>
    </p:spTree>
    <p:extLst>
      <p:ext uri="{BB962C8B-B14F-4D97-AF65-F5344CB8AC3E}">
        <p14:creationId xmlns:p14="http://schemas.microsoft.com/office/powerpoint/2010/main" val="32895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some ways, predicting how long it will take to build some software project is like predicting the path of a hurricane: With state-of-the-art computer models, we can predict with reasonable certainty where the center of a hurricane will move to over the coming hours. If you have lived in an area that is subject to hurricanes, you may be familiar with maps like this. This hurricane track map shows a “cone of uncertainty” of where the center of the storm will move to. </a:t>
            </a:r>
          </a:p>
          <a:p>
            <a:endParaRPr lang="en-US" dirty="0"/>
          </a:p>
          <a:p>
            <a:r>
              <a:rPr lang="en-US" dirty="0"/>
              <a:t>This map was generated by the NWS National Hurricane Center at 10pm on Saturday Aug 28, 2021. You can see that for the next 48 hours it’s pretty clear which direction it’s going, and the size of the track is quite narrow. As time progresses, the quality of the estimate decrea</a:t>
            </a:r>
            <a:r>
              <a:rPr lang="en-US" b="0" u="none" dirty="0"/>
              <a:t>ses, and the cone gets wider. Ultimately for days 4-5, the cone is shown with a different texture to make clear that this prediction is even less precise. The map even comes with a disclosure that it is only predicting the CENTER of the storm’s path, and not the scope of the impact.</a:t>
            </a:r>
          </a:p>
          <a:p>
            <a:endParaRPr lang="en-US" b="0" u="none" dirty="0"/>
          </a:p>
          <a:p>
            <a:r>
              <a:rPr lang="en-US" b="0" u="none" dirty="0"/>
              <a:t>It is hard to estimate exactly where a software project will be after a few months, but like a hurricane model, as we get more data, our estimates can improve in quality.</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2044927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XS are things we really know how to do quite quickly</a:t>
            </a:r>
          </a:p>
          <a:p>
            <a:r>
              <a:rPr lang="en-US" dirty="0"/>
              <a:t>S are a bit bigger. We’ve done this exact task before, it takes more than a few minutes, but we know it can be done with ease</a:t>
            </a:r>
          </a:p>
          <a:p>
            <a:r>
              <a:rPr lang="en-US" dirty="0"/>
              <a:t>M – maybe things we have experience with, but not that exact task.</a:t>
            </a:r>
          </a:p>
          <a:p>
            <a:r>
              <a:rPr lang="en-US" dirty="0"/>
              <a:t>L– challenging task that will need investigation. </a:t>
            </a:r>
          </a:p>
          <a:p>
            <a:r>
              <a:rPr lang="en-US" dirty="0"/>
              <a:t>XL – huge amount of work and complexity. </a:t>
            </a:r>
          </a:p>
          <a:p>
            <a:r>
              <a:rPr lang="en-US" dirty="0"/>
              <a:t>What we like about t-shirt sizes is that they are relative: we define how hard something will be based on what we’ve done before. We also like that they do not directly imply time estimates, because the time estimates are likely to be under-estimates anyway.</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083387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share experiences good and bad of working in teams before doing animation]</a:t>
            </a:r>
          </a:p>
          <a:p>
            <a:endParaRPr lang="en-US" dirty="0"/>
          </a:p>
          <a:p>
            <a:r>
              <a:rPr lang="en-US" dirty="0"/>
              <a:t>(Read slide of common team issues)</a:t>
            </a:r>
          </a:p>
          <a:p>
            <a:endParaRPr lang="en-US" dirty="0"/>
          </a:p>
          <a:p>
            <a:r>
              <a:rPr lang="en-US" dirty="0"/>
              <a:t>Our goal with this lesson is to share some common strategies to address these problems. Some of these lessons will be things that you can operationalize: how to be a better team player. Others will be things that you won’t be able to operationalize directly. We do not expect many of you will graduate and immediately enter positions where you will be making decisions about how to structure and lead a team. But, it is quite likely that you will be subject to someone else making those decisions. Through this lesson, we hope to provide you with a framework for understanding how effective teams are organized. One of the core agile principles that we’ve been talking about this week is: how to connect what we are doing to the ultimate value that we are delivering to our customers through our software. By understanding why team processes are setup like they are, hopefully you can understand better the value that those processes provide – and maybe you can even help your manager reflect on and improve their existing processes.</a:t>
            </a: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724747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agree that there are no 10x engineers, and that we need to form effective teams in order to scale up our software engineering processes, then perhaps we can agree on some ground-rules for working productively with our team mates. These three pillars are taken from the book “Debugging Teams” - the authors of this book are long-time software team leads at Google.</a:t>
            </a:r>
          </a:p>
          <a:p>
            <a:endParaRPr lang="en-US" dirty="0"/>
          </a:p>
          <a:p>
            <a:r>
              <a:rPr lang="en-US" dirty="0"/>
              <a:t>Both trace almost every social conflict that they have witnessed in their orgs back to a lack of one of these three traits.</a:t>
            </a:r>
          </a:p>
          <a:p>
            <a:endParaRPr lang="en-US" dirty="0"/>
          </a:p>
          <a:p>
            <a:r>
              <a:rPr lang="en-US" dirty="0"/>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dirty="0"/>
          </a:p>
          <a:p>
            <a:r>
              <a:rPr lang="en-US" dirty="0"/>
              <a:t>(some notes on pillars)</a:t>
            </a:r>
          </a:p>
          <a:p>
            <a:r>
              <a:rPr lang="en-US" dirty="0"/>
              <a:t>Humility – it’s fun to be the most knowledgeable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dirty="0"/>
          </a:p>
          <a:p>
            <a:r>
              <a:rPr lang="en-US" dirty="0"/>
              <a:t>Respect – how do you criticize and give feedback on someone’s work while recognizing their strengths?</a:t>
            </a:r>
          </a:p>
          <a:p>
            <a:endParaRPr lang="en-US" dirty="0"/>
          </a:p>
          <a:p>
            <a:r>
              <a:rPr lang="en-US" dirty="0"/>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2216122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41204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xfrm>
            <a:off x="381000" y="685800"/>
            <a:ext cx="6096000" cy="3429000"/>
          </a:xfrm>
          <a:prstGeom prst="rect">
            <a:avLst/>
          </a:prstGeom>
        </p:spPr>
        <p:txBody>
          <a:bodyPr/>
          <a:lstStyle/>
          <a:p>
            <a:endParaRPr/>
          </a:p>
        </p:txBody>
      </p:sp>
      <p:sp>
        <p:nvSpPr>
          <p:cNvPr id="226" name="Shape 226"/>
          <p:cNvSpPr>
            <a:spLocks noGrp="1"/>
          </p:cNvSpPr>
          <p:nvPr>
            <p:ph type="body" sz="quarter" idx="1"/>
          </p:nvPr>
        </p:nvSpPr>
        <p:spPr>
          <a:prstGeom prst="rect">
            <a:avLst/>
          </a:prstGeom>
        </p:spPr>
        <p:txBody>
          <a:bodyPr/>
          <a:lstStyle/>
          <a:p>
            <a:r>
              <a:t>This code snippet shows a React component called HelloMessage.</a:t>
            </a:r>
          </a:p>
          <a:p>
            <a:r>
              <a:t>In typescript, a component is declared by defining a function which must start with a capital letter.</a:t>
            </a:r>
          </a:p>
          <a:p>
            <a:r>
              <a:t>Every component must return some html, and in this case, we return “Hello World”.</a:t>
            </a:r>
          </a:p>
          <a:p>
            <a:r>
              <a:t>This component contains no logic or data and is a static component which will return the same html every time.</a:t>
            </a:r>
          </a:p>
          <a:p>
            <a:endParaRPr/>
          </a:p>
          <a:p>
            <a:r>
              <a:t>To render a component, we reference it as if it were an HTML tag, as underlined in red. </a:t>
            </a:r>
          </a:p>
          <a:p>
            <a:endParaRPr/>
          </a:p>
          <a:p>
            <a:r>
              <a:t>The “root.render’ bit occurs just once in our react app - we render some component as the “root”, and then as we will see, that component can include others.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r>
              <a:t>(Read slide)</a:t>
            </a:r>
          </a:p>
          <a:p>
            <a:endParaRPr/>
          </a:p>
          <a:p>
            <a:r>
              <a:t>The screenshot on the right shows what appears in the browser when this code renders.</a:t>
            </a:r>
          </a:p>
          <a:p>
            <a:endParaRPr/>
          </a:p>
          <a:p>
            <a:r>
              <a:t>It is difficult to imagine how we can construct rich, dynamic web applications using just components with properties: since properties can’t be changed, it is difficult to have dynamic behavior.</a:t>
            </a:r>
          </a:p>
          <a:p>
            <a:endParaRPr/>
          </a:p>
          <a:p>
            <a:r>
              <a:t>In React, we call data that can change: “state”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t>“State” is component data that changes. It is important to distinguish data that doesn’t change from data that does change because changes to data should result in the component re-rendering. That is, when the data changes, we want our component to “react” to the change visually.</a:t>
            </a:r>
          </a:p>
          <a:p>
            <a:endParaRPr/>
          </a:p>
          <a:p>
            <a:r>
              <a:t>With React, we define state variables by calling this special method “useState”. useState takes a single parameter, which defines the default value of the state.</a:t>
            </a:r>
          </a:p>
          <a:p>
            <a:r>
              <a:t>useState returns an array with two elements: the first element is the value of the state variable, and the second is a setter which is used to change the state variable - the code on line 2 is typescript shorthand for saying: “declare a variable isLiked, and set it to the first element of the array returned by useState, and declare another variable setIsLiked, and set it to the second element in that array”</a:t>
            </a:r>
          </a:p>
          <a:p>
            <a:endParaRPr/>
          </a:p>
          <a:p>
            <a:r>
              <a:t>All other updates to state must be made through the setter function.</a:t>
            </a:r>
          </a:p>
          <a:p>
            <a:endParaRPr/>
          </a:p>
          <a:p>
            <a:r>
              <a:t>React doesn’t care what names you choose for these variables; however for this class, we care that you choose a good variable name (as covered in our general design principles), and call the setter “setGoodVariableName”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prstGeom prst="rect">
            <a:avLst/>
          </a:prstGeom>
        </p:spPr>
        <p:txBody>
          <a:bodyPr/>
          <a:lstStyle/>
          <a:p>
            <a:endParaRPr/>
          </a:p>
        </p:txBody>
      </p:sp>
      <p:sp>
        <p:nvSpPr>
          <p:cNvPr id="173" name="Shape 173"/>
          <p:cNvSpPr>
            <a:spLocks noGrp="1"/>
          </p:cNvSpPr>
          <p:nvPr>
            <p:ph type="body" sz="quarter" idx="1"/>
          </p:nvPr>
        </p:nvSpPr>
        <p:spPr>
          <a:prstGeom prst="rect">
            <a:avLst/>
          </a:prstGeom>
        </p:spPr>
        <p:txBody>
          <a:bodyPr/>
          <a:lstStyle/>
          <a:p>
            <a:r>
              <a:t>(Read the signature of setState and the captions explaining the return, type, and initial value). Note that the syntax [state, setState] = useState is shorthand syntax that means “take the first element in the array returned by useState and assign it to state, and the second, assign that to setState” - this is not specific to useState, and you can use this syntax elsewhere.</a:t>
            </a:r>
          </a:p>
          <a:p>
            <a:endParaRPr/>
          </a:p>
          <a:p>
            <a:r>
              <a:t>With this more clear definition of useState, let’s revisit how to store and update the state of our “like” button. We declare our state variable isLiked, and the setter for it. The initial value for the button is “false” - not liked. In a slightly more realistic example, we might initialize the state of the button to match something that is stored on some server or database. When we provide an initial value for the state, we can let typescript automatically infer the type of the state variable (to be the same as the type of the initial value) - that’s why in this example we don’t declare that isLiked is a “boolean” (cool!)</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xfrm>
            <a:off x="381000" y="685800"/>
            <a:ext cx="6096000" cy="3429000"/>
          </a:xfrm>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r>
              <a:t>(Read top 2 bullets)</a:t>
            </a:r>
          </a:p>
          <a:p>
            <a:r>
              <a:t>For reasons that are very related to the “run-to-completion” semantics of javascript, component re-renders are batched together and performed asynchronously.</a:t>
            </a:r>
          </a:p>
          <a:p>
            <a:r>
              <a:t>We’ve annotated the like button example with some console.log statements to illustrate this behavior.</a:t>
            </a:r>
          </a:p>
          <a:p>
            <a:r>
              <a:t>(Click to show output)</a:t>
            </a:r>
          </a:p>
          <a:p>
            <a:endParaRPr/>
          </a:p>
          <a:p>
            <a:r>
              <a:t>When this component is rendered the first time, it will show “Likebutton rendered isLiked=false”. Upon clicking on the “like” button, we’ll see the call to setIsLiked, then the return from setIsLiked, but the isLiked variable has not yet been updated.</a:t>
            </a:r>
          </a:p>
          <a:p>
            <a:r>
              <a:t>Shortly after, React will re-render the component (calling this function again), printing out the message “LikebuttonRendered isLiked=true”.</a:t>
            </a:r>
          </a:p>
          <a:p>
            <a:endParaRPr/>
          </a:p>
          <a:p>
            <a:r>
              <a:t>The key implication of “state setters are asynchronous” is that your component’s logic should not assume that the state variable is set immediately - if you have some logic that should occur as a *side effect* of the state variable being updated, then this is best performed using a different hook - useEffect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How do we find and interact with the like button? Another strategy for finding rendered components is to use the “aria label” – making use of that alt text that we specified on the buttons.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This test will find the like button (or throw an error if it can’t be found), then click the button, then find the unlike button (or throw an error if it doesn’t’ exist), and then click it. At the end, it will one last time find the like button, and click it. We could be even more verbose and assert that the OTHER button isn’t there too, but that would be a very verbose test…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prstGeom prst="rect">
            <a:avLst/>
          </a:prstGeom>
        </p:spPr>
        <p:txBody>
          <a:bodyPr/>
          <a:lstStyle/>
          <a:p>
            <a:endParaRPr/>
          </a:p>
        </p:txBody>
      </p:sp>
      <p:sp>
        <p:nvSpPr>
          <p:cNvPr id="173" name="Shape 173"/>
          <p:cNvSpPr>
            <a:spLocks noGrp="1"/>
          </p:cNvSpPr>
          <p:nvPr>
            <p:ph type="body" sz="quarter" idx="1"/>
          </p:nvPr>
        </p:nvSpPr>
        <p:spPr>
          <a:prstGeom prst="rect">
            <a:avLst/>
          </a:prstGeom>
        </p:spPr>
        <p:txBody>
          <a:bodyPr/>
          <a:lstStyle/>
          <a:p>
            <a:r>
              <a:t>(Read the signature of setState and the captions explaining the return, type, and initial value). Note that the syntax [state, setState] = useState is shorthand syntax that means “take the first element in the array returned by useState and assign it to state, and the second, assign that to setState” - this is not specific to useState, and you can use this syntax elsewhere.</a:t>
            </a:r>
          </a:p>
          <a:p>
            <a:endParaRPr/>
          </a:p>
          <a:p>
            <a:r>
              <a:t>With this more clear definition of useState, let’s revisit how to store and update the state of our “like” button. We declare our state variable isLiked, and the setter for it. The initial value for the button is “false” - not liked. In a slightly more realistic example, we might initialize the state of the button to match something that is stored on some server or database. When we provide an initial value for the state, we can let typescript automatically infer the type of the state variable (to be the same as the type of the initial value) - that’s why in this example we don’t declare that isLiked is a “boolean” (cool!)</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xfrm>
            <a:off x="381000" y="685800"/>
            <a:ext cx="6096000" cy="3429000"/>
          </a:xfrm>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r>
              <a:t>(Read top 2 bullets)</a:t>
            </a:r>
          </a:p>
          <a:p>
            <a:r>
              <a:t>For reasons that are very related to the “run-to-completion” semantics of javascript, component re-renders are batched together and performed asynchronously.</a:t>
            </a:r>
          </a:p>
          <a:p>
            <a:r>
              <a:t>We’ve annotated the like button example with some console.log statements to illustrate this behavior.</a:t>
            </a:r>
          </a:p>
          <a:p>
            <a:r>
              <a:t>(Click to show output)</a:t>
            </a:r>
          </a:p>
          <a:p>
            <a:endParaRPr/>
          </a:p>
          <a:p>
            <a:r>
              <a:t>When this component is rendered the first time, it will show “Likebutton rendered isLiked=false”. Upon clicking on the “like” button, we’ll see the call to setIsLiked, then the return from setIsLiked, but the isLiked variable has not yet been updated.</a:t>
            </a:r>
          </a:p>
          <a:p>
            <a:r>
              <a:t>Shortly after, React will re-render the component (calling this function again), printing out the message “LikebuttonRendered isLiked=true”.</a:t>
            </a:r>
          </a:p>
          <a:p>
            <a:endParaRPr/>
          </a:p>
          <a:p>
            <a:r>
              <a:t>The key implication of “state setters are asynchronous” is that your component’s logic should not assume that the state variable is set immediately - if you have some logic that should occur as a *side effect* of the state variable being updated, then this is best performed using a different hook - useEffect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r>
              <a:t>If we would like to invoke some side effect after a component renders with React, we use the “useEffect” hook. “useEffect” solve the common problem of defining side-effects that run in response to data changing (and in turn, re-rendering).</a:t>
            </a:r>
          </a:p>
          <a:p>
            <a:endParaRPr/>
          </a:p>
          <a:p>
            <a:r>
              <a:t>useEffect is a function provided by React that takes, as a parameter, a callback function. That callback function is invoked each time that the component re-renders.</a:t>
            </a:r>
          </a:p>
          <a:p>
            <a:endParaRPr/>
          </a:p>
          <a:p>
            <a:r>
              <a:t>The function passed to useEffect can (optionally) return another function, which is called to cleanup any side-effects that the useEffect might have performed, like creating event listeners that should be removed.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prstGeom prst="rect">
            <a:avLst/>
          </a:prstGeom>
        </p:spPr>
        <p:txBody>
          <a:bodyPr/>
          <a:lstStyle/>
          <a:p>
            <a:endParaRPr/>
          </a:p>
        </p:txBody>
      </p:sp>
      <p:sp>
        <p:nvSpPr>
          <p:cNvPr id="219" name="Shape 219"/>
          <p:cNvSpPr>
            <a:spLocks noGrp="1"/>
          </p:cNvSpPr>
          <p:nvPr>
            <p:ph type="body" sz="quarter" idx="1"/>
          </p:nvPr>
        </p:nvSpPr>
        <p:spPr>
          <a:prstGeom prst="rect">
            <a:avLst/>
          </a:prstGeom>
        </p:spPr>
        <p:txBody>
          <a:bodyPr/>
          <a:lstStyle/>
          <a:p>
            <a:r>
              <a:t>The useEffect hook also takes an array of dependencies. If an array is provided, then React will only call our effect if any of the values in that dependency array change. React uses simple reference equality to check for changes - so changing an object property on one of those dependencies won’t trigger an execution; pushing elements into an array won’t trigger it either. This will only be triggered if the variable `dependency` or `anotherDependency` point to something new than they did on a prior render.</a:t>
            </a:r>
          </a:p>
          <a:p>
            <a:endParaRPr/>
          </a:p>
          <a:p>
            <a:r>
              <a:t>(Click)</a:t>
            </a:r>
            <a:br/>
            <a:r>
              <a:t>As a special case, passing an empty dependency array means that the side-effect should run only on the very first render (and cleanup only when the component is removed from the page)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noRot="1" noChangeAspect="1"/>
          </p:cNvSpPr>
          <p:nvPr>
            <p:ph type="sldImg"/>
          </p:nvPr>
        </p:nvSpPr>
        <p:spPr>
          <a:prstGeom prst="rect">
            <a:avLst/>
          </a:prstGeom>
        </p:spPr>
        <p:txBody>
          <a:bodyPr/>
          <a:lstStyle/>
          <a:p>
            <a:endParaRPr/>
          </a:p>
        </p:txBody>
      </p:sp>
      <p:sp>
        <p:nvSpPr>
          <p:cNvPr id="578" name="Shape 578"/>
          <p:cNvSpPr>
            <a:spLocks noGrp="1"/>
          </p:cNvSpPr>
          <p:nvPr>
            <p:ph type="body" sz="quarter" idx="1"/>
          </p:nvPr>
        </p:nvSpPr>
        <p:spPr>
          <a:prstGeom prst="rect">
            <a:avLst/>
          </a:prstGeom>
        </p:spPr>
        <p:txBody>
          <a:bodyPr/>
          <a:lstStyle/>
          <a:p>
            <a:r>
              <a:t>With partitioning, we divide up data in some (hopefully logical) way. Deciding how to split this data into partitions can be a tricky problem. One easy way to do this is to use some property of the data: if we have 200 records, and they are indexed from 0… 200, you could envision putting the first 100 on one server, and the next 200 on another. Or, split student records by last name: A..N on one server and O..Z on another.</a:t>
            </a:r>
          </a:p>
          <a:p>
            <a:r>
              <a:t>This can improve scalability because we can now process more requests concurrently: each server holds some subset of our data, and if clients want to touch different pieces of that dataset, they can interact with different machines. Even if one server goes down, the rest of the data would still be available.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Shape 746"/>
          <p:cNvSpPr>
            <a:spLocks noGrp="1" noRot="1" noChangeAspect="1"/>
          </p:cNvSpPr>
          <p:nvPr>
            <p:ph type="sldImg"/>
          </p:nvPr>
        </p:nvSpPr>
        <p:spPr>
          <a:prstGeom prst="rect">
            <a:avLst/>
          </a:prstGeom>
        </p:spPr>
        <p:txBody>
          <a:bodyPr/>
          <a:lstStyle/>
          <a:p>
            <a:endParaRPr/>
          </a:p>
        </p:txBody>
      </p:sp>
      <p:sp>
        <p:nvSpPr>
          <p:cNvPr id="747" name="Shape 747"/>
          <p:cNvSpPr>
            <a:spLocks noGrp="1"/>
          </p:cNvSpPr>
          <p:nvPr>
            <p:ph type="body" sz="quarter" idx="1"/>
          </p:nvPr>
        </p:nvSpPr>
        <p:spPr>
          <a:prstGeom prst="rect">
            <a:avLst/>
          </a:prstGeom>
        </p:spPr>
        <p:txBody>
          <a:bodyPr/>
          <a:lstStyle/>
          <a:p>
            <a:r>
              <a:t>And replicate it to multiple servers. In this model, our entire service (and all of the data) is replicated across multiple servers. Ideally, either server can process any request. Hence, we can increase the fault tolerance and performance of our system by having multiple machines that can process requests concurrently, and if one fails, the other can continue to process requests. We can even use this scheme to reduce latency, by placing these replicas in geographically diverse areas. If our replica is physically closer to a client, then it will take less time for a request to get to our server, and a response to get back to the client.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Shape 783"/>
          <p:cNvSpPr>
            <a:spLocks noGrp="1" noRot="1" noChangeAspect="1"/>
          </p:cNvSpPr>
          <p:nvPr>
            <p:ph type="sldImg"/>
          </p:nvPr>
        </p:nvSpPr>
        <p:spPr>
          <a:prstGeom prst="rect">
            <a:avLst/>
          </a:prstGeom>
        </p:spPr>
        <p:txBody>
          <a:bodyPr/>
          <a:lstStyle/>
          <a:p>
            <a:endParaRPr/>
          </a:p>
        </p:txBody>
      </p:sp>
      <p:sp>
        <p:nvSpPr>
          <p:cNvPr id="784" name="Shape 784"/>
          <p:cNvSpPr>
            <a:spLocks noGrp="1"/>
          </p:cNvSpPr>
          <p:nvPr>
            <p:ph type="body" sz="quarter" idx="1"/>
          </p:nvPr>
        </p:nvSpPr>
        <p:spPr>
          <a:prstGeom prst="rect">
            <a:avLst/>
          </a:prstGeom>
        </p:spPr>
        <p:txBody>
          <a:bodyPr/>
          <a:lstStyle/>
          <a:p>
            <a:r>
              <a:t>Of course, most distributed systems combine both partitioning and replication</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Shape 822"/>
          <p:cNvSpPr>
            <a:spLocks noGrp="1" noRot="1" noChangeAspect="1"/>
          </p:cNvSpPr>
          <p:nvPr>
            <p:ph type="sldImg"/>
          </p:nvPr>
        </p:nvSpPr>
        <p:spPr>
          <a:prstGeom prst="rect">
            <a:avLst/>
          </a:prstGeom>
        </p:spPr>
        <p:txBody>
          <a:bodyPr/>
          <a:lstStyle/>
          <a:p>
            <a:endParaRPr/>
          </a:p>
        </p:txBody>
      </p:sp>
      <p:sp>
        <p:nvSpPr>
          <p:cNvPr id="823" name="Shape 823"/>
          <p:cNvSpPr>
            <a:spLocks noGrp="1"/>
          </p:cNvSpPr>
          <p:nvPr>
            <p:ph type="body" sz="quarter" idx="1"/>
          </p:nvPr>
        </p:nvSpPr>
        <p:spPr>
          <a:prstGeom prst="rect">
            <a:avLst/>
          </a:prstGeom>
        </p:spPr>
        <p:txBody>
          <a:bodyPr/>
          <a:lstStyle/>
          <a:p>
            <a:r>
              <a:t>Replication introduces a new problem, which is: consistency.</a:t>
            </a:r>
          </a:p>
          <a:p>
            <a:endParaRPr/>
          </a:p>
          <a:p>
            <a:r>
              <a:t>Consistency means that all nodes in a replicated system see the same data at the same time.  When we set A to 5, the 5 appears on all of the replicas at once.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 name="Shape 991"/>
          <p:cNvSpPr>
            <a:spLocks noGrp="1" noRot="1" noChangeAspect="1"/>
          </p:cNvSpPr>
          <p:nvPr>
            <p:ph type="sldImg"/>
          </p:nvPr>
        </p:nvSpPr>
        <p:spPr>
          <a:prstGeom prst="rect">
            <a:avLst/>
          </a:prstGeom>
        </p:spPr>
        <p:txBody>
          <a:bodyPr/>
          <a:lstStyle/>
          <a:p>
            <a:endParaRPr/>
          </a:p>
        </p:txBody>
      </p:sp>
      <p:sp>
        <p:nvSpPr>
          <p:cNvPr id="992" name="Shape 992"/>
          <p:cNvSpPr>
            <a:spLocks noGrp="1"/>
          </p:cNvSpPr>
          <p:nvPr>
            <p:ph type="body" sz="quarter" idx="1"/>
          </p:nvPr>
        </p:nvSpPr>
        <p:spPr>
          <a:prstGeom prst="rect">
            <a:avLst/>
          </a:prstGeom>
        </p:spPr>
        <p:txBody>
          <a:bodyPr/>
          <a:lstStyle/>
          <a:p>
            <a:r>
              <a:t>However what if the connection between the updated node and the replica fails? This is an assumption that we need to keep (our system must tolerate </a:t>
            </a:r>
            <a:r>
              <a:rPr b="1"/>
              <a:t>network partition</a:t>
            </a:r>
            <a:r>
              <a:t>)</a:t>
            </a:r>
          </a:p>
          <a:p>
            <a:endParaRPr/>
          </a:p>
          <a:p>
            <a:r>
              <a:t>Here, we fail to share the updated state, timeout occurs, but the replica is still up and servicing requests.</a:t>
            </a:r>
          </a:p>
          <a:p>
            <a:endParaRPr/>
          </a:p>
          <a:p>
            <a:r>
              <a:t>If we still want to service requests, we assume the replica is down and continue, prioritizing availability and losing consistency. </a:t>
            </a:r>
          </a:p>
          <a:p>
            <a:endParaRPr/>
          </a:p>
          <a:p>
            <a:r>
              <a:t>We could prioritize consistency, but then we would have to stop servicing requests, losing availability.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 name="Shape 1002"/>
          <p:cNvSpPr>
            <a:spLocks noGrp="1" noRot="1" noChangeAspect="1"/>
          </p:cNvSpPr>
          <p:nvPr>
            <p:ph type="sldImg"/>
          </p:nvPr>
        </p:nvSpPr>
        <p:spPr>
          <a:prstGeom prst="rect">
            <a:avLst/>
          </a:prstGeom>
        </p:spPr>
        <p:txBody>
          <a:bodyPr/>
          <a:lstStyle/>
          <a:p>
            <a:endParaRPr/>
          </a:p>
        </p:txBody>
      </p:sp>
      <p:sp>
        <p:nvSpPr>
          <p:cNvPr id="1003" name="Shape 1003"/>
          <p:cNvSpPr>
            <a:spLocks noGrp="1"/>
          </p:cNvSpPr>
          <p:nvPr>
            <p:ph type="body" sz="quarter" idx="1"/>
          </p:nvPr>
        </p:nvSpPr>
        <p:spPr>
          <a:prstGeom prst="rect">
            <a:avLst/>
          </a:prstGeom>
        </p:spPr>
        <p:txBody>
          <a:bodyPr/>
          <a:lstStyle/>
          <a:p>
            <a:pPr>
              <a:defRPr>
                <a:solidFill>
                  <a:srgbClr val="FF0000"/>
                </a:solidFill>
              </a:defRPr>
            </a:pPr>
            <a:r>
              <a:t>Emphasize</a:t>
            </a:r>
            <a:r>
              <a:rPr>
                <a:solidFill>
                  <a:srgbClr val="000000"/>
                </a:solidFill>
              </a:rPr>
              <a:t>: If we want strong consistency, we won’t be able to achieve the availability we might want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t>While the monolithic architecture of NFS is certainly applicable to many use-cases (it is very widely used!), there are limitations to this architecture.</a:t>
            </a:r>
          </a:p>
          <a:p>
            <a:endParaRPr/>
          </a:p>
          <a:p>
            <a:r>
              <a:t>To scale a monolith (like NFS), our single option is to replace our server with a bigger server. Eventually, we will reach a limit of the performance of a single server. By definition, the monolith has a single server, so to break this scaling barrier, we will need a new architecture.</a:t>
            </a:r>
          </a:p>
          <a:p>
            <a:endParaRPr/>
          </a:p>
          <a:p>
            <a:r>
              <a:t>Similarly, the performance of the monolith is limited by the performance of that single node and its network links. If, in this figure, we have 5 clients all trying to read 100GB files concurrently, they will be limited by the total throughput of this one server.</a:t>
            </a:r>
          </a:p>
          <a:p>
            <a:endParaRPr/>
          </a:p>
          <a:p>
            <a:r>
              <a:t>Lastly, we will be quite limited in terms of a fault tolerance story here. If the single server goes down, the whole system goes down.</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noRot="1" noChangeAspect="1"/>
          </p:cNvSpPr>
          <p:nvPr>
            <p:ph type="sldImg"/>
          </p:nvPr>
        </p:nvSpPr>
        <p:spPr>
          <a:prstGeom prst="rect">
            <a:avLst/>
          </a:prstGeom>
        </p:spPr>
        <p:txBody>
          <a:bodyPr/>
          <a:lstStyle/>
          <a:p>
            <a:endParaRPr/>
          </a:p>
        </p:txBody>
      </p:sp>
      <p:sp>
        <p:nvSpPr>
          <p:cNvPr id="348" name="Shape 348"/>
          <p:cNvSpPr>
            <a:spLocks noGrp="1"/>
          </p:cNvSpPr>
          <p:nvPr>
            <p:ph type="body" sz="quarter" idx="1"/>
          </p:nvPr>
        </p:nvSpPr>
        <p:spPr>
          <a:prstGeom prst="rect">
            <a:avLst/>
          </a:prstGeom>
        </p:spPr>
        <p:txBody>
          <a:bodyPr/>
          <a:lstStyle/>
          <a:p>
            <a:r>
              <a:t>DNS, which we discussed in the last module, is an example of what we call a “tiered” architecture.</a:t>
            </a:r>
          </a:p>
          <a:p>
            <a:r>
              <a:t>(Read slide)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a:spLocks noGrp="1" noRot="1" noChangeAspect="1"/>
          </p:cNvSpPr>
          <p:nvPr>
            <p:ph type="sldImg"/>
          </p:nvPr>
        </p:nvSpPr>
        <p:spPr>
          <a:prstGeom prst="rect">
            <a:avLst/>
          </a:prstGeom>
        </p:spPr>
        <p:txBody>
          <a:bodyPr/>
          <a:lstStyle/>
          <a:p>
            <a:endParaRPr/>
          </a:p>
        </p:txBody>
      </p:sp>
      <p:sp>
        <p:nvSpPr>
          <p:cNvPr id="570" name="Shape 570"/>
          <p:cNvSpPr>
            <a:spLocks noGrp="1"/>
          </p:cNvSpPr>
          <p:nvPr>
            <p:ph type="body" sz="quarter" idx="1"/>
          </p:nvPr>
        </p:nvSpPr>
        <p:spPr>
          <a:prstGeom prst="rect">
            <a:avLst/>
          </a:prstGeom>
        </p:spPr>
        <p:txBody>
          <a:bodyPr/>
          <a:lstStyle/>
          <a:p>
            <a:r>
              <a:rPr dirty="0"/>
              <a:t>How does a pipeline architecture address our distributed systems requirements and tradeoffs?</a:t>
            </a:r>
          </a:p>
          <a:p>
            <a:r>
              <a:rPr dirty="0"/>
              <a:t>Similarly to the tiered architecture, we can scale to support processing more data concurrently by adding more machines. Each machine can process some number of stages concurrently. Because the stages are independent, we can always add more machines to process more data in parallel.</a:t>
            </a:r>
          </a:p>
          <a:p>
            <a:r>
              <a:rPr dirty="0"/>
              <a:t>The limitation that we will run into is the bandwidth to transfer the inputs and outputs from each stage in the pipeline to the next.</a:t>
            </a:r>
          </a:p>
          <a:p>
            <a:r>
              <a:rPr dirty="0"/>
              <a:t>However, once we recognize this limitation, we can also design systems around it: consider this exact problem of map/reduce running on a lot of data. How do we move that big amount of data to be in the right spot to run a task on it? Map/Reduce is implemented in conjunction with GFS: each filter in the pipeline is run on a chunk server that already has that piece of data.</a:t>
            </a:r>
          </a:p>
          <a:p>
            <a:endParaRPr dirty="0"/>
          </a:p>
          <a:p>
            <a:r>
              <a:rPr dirty="0"/>
              <a:t>In terms of fault tolerance, the pipeline architecture improves over the general tiered architecture because it also enforces the requirement that each stage in a pipeline is stateless. If a node fails in the middle of processing some data in a stage of the pipeline, the system could always recover by running that same input through the pipeline again: no data would become corrupted by partial results from the failed computation.</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depiction of the TDD cycle may be a little different from what you’ve seen before.  </a:t>
            </a:r>
          </a:p>
          <a:p>
            <a:endParaRPr lang="en-US" dirty="0"/>
          </a:p>
          <a:p>
            <a:r>
              <a:rPr lang="en-US" dirty="0"/>
              <a:t>To see what all this means, we’ll work through a small example.   Along the way, we’ll learn a little Typescript and a little Jest, just enough to do the example.</a:t>
            </a:r>
          </a:p>
          <a:p>
            <a:endParaRPr lang="en-US" dirty="0"/>
          </a:p>
          <a:p>
            <a:r>
              <a:rPr lang="en-US" dirty="0"/>
              <a:t>We start with the user’s satisfaction conditions.   We refine those to come up with testable behaviors– concrete, testable things that our system should do.  Along the way, we may discover some design decisions that we need to make.</a:t>
            </a:r>
          </a:p>
          <a:p>
            <a:endParaRPr lang="en-US" dirty="0"/>
          </a:p>
          <a:p>
            <a:r>
              <a:rPr lang="en-US" dirty="0"/>
              <a:t>Our next step is to turn these testable behaviors into executable tests.  To do this, we will need to design some of our program– at the very least, we will have to decide on the names of the things we will test.  </a:t>
            </a:r>
          </a:p>
          <a:p>
            <a:endParaRPr lang="en-US" dirty="0"/>
          </a:p>
          <a:p>
            <a:r>
              <a:rPr lang="en-US" dirty="0"/>
              <a:t>Finally, we write some code that will pass our tests.</a:t>
            </a:r>
          </a:p>
          <a:p>
            <a:endParaRPr lang="en-US" dirty="0"/>
          </a:p>
          <a:p>
            <a:r>
              <a:rPr lang="en-US" dirty="0"/>
              <a:t>Or not so finally– we do this one test (or a few tests) at a time.  Once we get our code to pass one test, we go back and get the next test to work.  If there are no more tests, we go back to the next unsatisfied testable behavior.  And if we have no more testable behaviors, we go back and start on the next satisfaction condition.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14665461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rPr dirty="0"/>
              <a:t>We use testing to evaluate our software systems. This is captured in famous V&amp;V terminology:</a:t>
            </a:r>
            <a:br>
              <a:rPr dirty="0"/>
            </a:br>
            <a:r>
              <a:rPr dirty="0"/>
              <a:t>Validation: Are we building the right product?</a:t>
            </a:r>
          </a:p>
          <a:p>
            <a:pPr defTabSz="914400">
              <a:defRPr sz="1200"/>
            </a:pPr>
            <a:r>
              <a:rPr dirty="0"/>
              <a:t>Verification: Are we building the product right?</a:t>
            </a:r>
          </a:p>
          <a:p>
            <a:pPr defTabSz="914400">
              <a:defRPr sz="1200"/>
            </a:pPr>
            <a:r>
              <a:rPr dirty="0"/>
              <a:t>Now, how do we evaluate testing itself? We will have to study two things:</a:t>
            </a:r>
            <a:br>
              <a:rPr dirty="0"/>
            </a:br>
            <a:r>
              <a:rPr dirty="0"/>
              <a:t>Purpose: Are tests checking the right things?</a:t>
            </a:r>
          </a:p>
          <a:p>
            <a:pPr defTabSz="914400">
              <a:defRPr sz="1200"/>
            </a:pPr>
            <a:r>
              <a:rPr dirty="0"/>
              <a:t>Adequacy: Are they checking the things right?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Shape 834"/>
          <p:cNvSpPr>
            <a:spLocks noGrp="1" noRot="1" noChangeAspect="1"/>
          </p:cNvSpPr>
          <p:nvPr>
            <p:ph type="sldImg"/>
          </p:nvPr>
        </p:nvSpPr>
        <p:spPr>
          <a:xfrm>
            <a:off x="381000" y="685800"/>
            <a:ext cx="6096000" cy="3429000"/>
          </a:xfrm>
          <a:prstGeom prst="rect">
            <a:avLst/>
          </a:prstGeom>
        </p:spPr>
        <p:txBody>
          <a:bodyPr/>
          <a:lstStyle/>
          <a:p>
            <a:endParaRPr/>
          </a:p>
        </p:txBody>
      </p:sp>
      <p:sp>
        <p:nvSpPr>
          <p:cNvPr id="835" name="Shape 835"/>
          <p:cNvSpPr>
            <a:spLocks noGrp="1"/>
          </p:cNvSpPr>
          <p:nvPr>
            <p:ph type="body" sz="quarter" idx="1"/>
          </p:nvPr>
        </p:nvSpPr>
        <p:spPr>
          <a:prstGeom prst="rect">
            <a:avLst/>
          </a:prstGeom>
        </p:spPr>
        <p:txBody>
          <a:bodyPr/>
          <a:lstStyle/>
          <a:p>
            <a:r>
              <a:t>Mutation analysis is an automated approach to evaluate how good tests are at detecting bugs.</a:t>
            </a:r>
          </a:p>
          <a:p>
            <a:r>
              <a:t>The key idea is to create “mutations” - variants of the code that are likely to be buggy. Then, we could determine whether our test suite detects these “mutants” as a proxy for detecting bugs that we might make.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use </a:t>
            </a:r>
            <a:r>
              <a:rPr lang="en-US" dirty="0" err="1"/>
              <a:t>stryker</a:t>
            </a:r>
            <a:r>
              <a:rPr lang="en-US" dirty="0"/>
              <a:t> in today’s activity)</a:t>
            </a:r>
          </a:p>
        </p:txBody>
      </p:sp>
    </p:spTree>
    <p:extLst>
      <p:ext uri="{BB962C8B-B14F-4D97-AF65-F5344CB8AC3E}">
        <p14:creationId xmlns:p14="http://schemas.microsoft.com/office/powerpoint/2010/main" val="14690756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p>
            <a:pPr defTabSz="914400">
              <a:defRPr sz="1200"/>
            </a:pPr>
            <a:r>
              <a:rPr dirty="0"/>
              <a:t>Doubles are things that </a:t>
            </a:r>
            <a:r>
              <a:rPr b="1" dirty="0"/>
              <a:t>look like the real thing </a:t>
            </a:r>
            <a:r>
              <a:rPr dirty="0"/>
              <a:t>but they are not real.</a:t>
            </a:r>
          </a:p>
          <a:p>
            <a:pPr defTabSz="914400">
              <a:defRPr sz="1200"/>
            </a:pPr>
            <a:r>
              <a:rPr dirty="0"/>
              <a:t>If you are working on a system which sends an email to customer after an operation, how will you test it? Instead of sending a real email every time you test, you can use doubles (i.e., a </a:t>
            </a:r>
            <a:r>
              <a:rPr b="1" dirty="0"/>
              <a:t>mock mail service</a:t>
            </a:r>
            <a:r>
              <a:rPr dirty="0"/>
              <a:t>)</a:t>
            </a:r>
          </a:p>
          <a:p>
            <a:pPr defTabSz="914400">
              <a:defRPr sz="1200"/>
            </a:pPr>
            <a:r>
              <a:rPr dirty="0"/>
              <a:t>One way to say this is: you need test doubles when you code (or function) has side effects.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31750280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rPr dirty="0"/>
              <a:t>So, if we look deeper into that application, we might see that our application actually runs on a tall “stack” of different physical and logical components. Managing this all can be a full-time job for a small team!</a:t>
            </a:r>
          </a:p>
          <a:p>
            <a:br>
              <a:rPr dirty="0"/>
            </a:br>
            <a:r>
              <a:rPr dirty="0"/>
              <a:t>Traditionally, this whole stack is self-managed, but there are many different infrastructure options available to us that vary the degree to which an infrastructure provider manages them for us.</a:t>
            </a:r>
          </a:p>
          <a:p>
            <a:br>
              <a:rPr dirty="0"/>
            </a:br>
            <a:r>
              <a:rPr dirty="0"/>
              <a:t>The figure on the right shows the components that might make up our “stack”, and one example of what a cloud provider might provide in a model called “platform as a service.”</a:t>
            </a:r>
          </a:p>
          <a:p>
            <a:endParaRPr dirty="0"/>
          </a:p>
          <a:p>
            <a:r>
              <a:rPr dirty="0"/>
              <a:t>In a platform as a service model, the *only* thing that we provide is our application (e.g. a </a:t>
            </a:r>
            <a:r>
              <a:rPr dirty="0" err="1"/>
              <a:t>nodeJS</a:t>
            </a:r>
            <a:r>
              <a:rPr dirty="0"/>
              <a:t> app), and are not involved in the deployment or configuration of the “middleware” (like the load balancer, logging, monitoring, firewall, </a:t>
            </a:r>
            <a:r>
              <a:rPr dirty="0" err="1"/>
              <a:t>etc</a:t>
            </a:r>
            <a:r>
              <a:rPr dirty="0"/>
              <a:t>).</a:t>
            </a:r>
          </a:p>
          <a:p>
            <a:r>
              <a:rPr dirty="0"/>
              <a:t>From the bottom up, the PaaS provider will manage:</a:t>
            </a:r>
          </a:p>
          <a:p>
            <a:pPr marL="220578" indent="-220578">
              <a:buSzPct val="100000"/>
              <a:buChar char="*"/>
            </a:pPr>
            <a:r>
              <a:rPr dirty="0"/>
              <a:t>Physical data center (need to provide power and cooling; physical security)</a:t>
            </a:r>
          </a:p>
          <a:p>
            <a:pPr marL="220578" indent="-220578">
              <a:buSzPct val="100000"/>
              <a:buChar char="*"/>
            </a:pPr>
            <a:r>
              <a:rPr dirty="0"/>
              <a:t>Network (connectivity between our servers and to the outside world)</a:t>
            </a:r>
          </a:p>
          <a:p>
            <a:pPr marL="220578" indent="-220578">
              <a:buSzPct val="100000"/>
              <a:buChar char="*"/>
            </a:pPr>
            <a:r>
              <a:rPr dirty="0"/>
              <a:t>Storage (application might have larger storage requirements than what fits on a single server, or might require shared storage)</a:t>
            </a:r>
          </a:p>
          <a:p>
            <a:pPr marL="220578" indent="-220578">
              <a:buSzPct val="100000"/>
              <a:buChar char="*"/>
            </a:pPr>
            <a:r>
              <a:rPr dirty="0"/>
              <a:t>Physical server (the “bare metal” machine, with CPUs and RAM)</a:t>
            </a:r>
          </a:p>
          <a:p>
            <a:pPr marL="220578" indent="-220578">
              <a:buSzPct val="100000"/>
              <a:buChar char="*"/>
            </a:pPr>
            <a:r>
              <a:rPr dirty="0"/>
              <a:t>Virtualization (might be running on a slice of that physical machine)</a:t>
            </a:r>
          </a:p>
          <a:p>
            <a:pPr marL="220578" indent="-220578">
              <a:buSzPct val="100000"/>
              <a:buChar char="*"/>
            </a:pPr>
            <a:r>
              <a:rPr dirty="0"/>
              <a:t>Operating system (in a PaaS model, the vendor even manages the OS, so we don’t have to think about having or needing one)</a:t>
            </a:r>
          </a:p>
          <a:p>
            <a:pPr marL="220578" indent="-220578">
              <a:buSzPct val="100000"/>
              <a:buChar char="*"/>
            </a:pPr>
            <a:r>
              <a:rPr dirty="0"/>
              <a:t>Middleware (something that interfaces with our application, beyond the operating system. An example is a load balancer for web traffic, or Kubernetes for orchestrating containers)</a:t>
            </a:r>
          </a:p>
          <a:p>
            <a:pPr marL="220578" indent="-220578">
              <a:buSzPct val="100000"/>
              <a:buChar char="*"/>
            </a:pPr>
            <a:r>
              <a:rPr dirty="0"/>
              <a:t>Application (us…)</a:t>
            </a:r>
          </a:p>
          <a:p>
            <a:endParaRPr dirty="0"/>
          </a:p>
          <a:p>
            <a:r>
              <a:rPr dirty="0"/>
              <a:t>In today’s lecture, we will discuss the different abstractions that cloud providers offer us for deployment, and the tradeoffs of those abstractions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noRot="1" noChangeAspect="1"/>
          </p:cNvSpPr>
          <p:nvPr>
            <p:ph type="sldImg"/>
          </p:nvPr>
        </p:nvSpPr>
        <p:spPr>
          <a:xfrm>
            <a:off x="381000" y="685800"/>
            <a:ext cx="6096000" cy="3429000"/>
          </a:xfrm>
          <a:prstGeom prst="rect">
            <a:avLst/>
          </a:prstGeom>
        </p:spPr>
        <p:txBody>
          <a:bodyPr/>
          <a:lstStyle/>
          <a:p>
            <a:endParaRPr/>
          </a:p>
        </p:txBody>
      </p:sp>
      <p:sp>
        <p:nvSpPr>
          <p:cNvPr id="232" name="Shape 232"/>
          <p:cNvSpPr>
            <a:spLocks noGrp="1"/>
          </p:cNvSpPr>
          <p:nvPr>
            <p:ph type="body" sz="quarter" idx="1"/>
          </p:nvPr>
        </p:nvSpPr>
        <p:spPr>
          <a:prstGeom prst="rect">
            <a:avLst/>
          </a:prstGeom>
        </p:spPr>
        <p:txBody>
          <a:bodyPr/>
          <a:lstStyle/>
          <a:p>
            <a:r>
              <a:t>Before getting into the patterns of how to use cloud infrastructure, we should discuss some of the core concepts that are provided by all cloud platforms.</a:t>
            </a:r>
          </a:p>
          <a:p>
            <a:endParaRPr/>
          </a:p>
          <a:p>
            <a:r>
              <a:t>One of the core concepts of cloud computing is that infrastructure is concentrated, allowing vendors operating the infrastructure to achieve economies of scale. This scale could happen at any of the tiers on the diagram on the right.</a:t>
            </a:r>
          </a:p>
          <a:p>
            <a:r>
              <a:t>For example (read slide)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Shape 493"/>
          <p:cNvSpPr>
            <a:spLocks noGrp="1" noRot="1" noChangeAspect="1"/>
          </p:cNvSpPr>
          <p:nvPr>
            <p:ph type="sldImg"/>
          </p:nvPr>
        </p:nvSpPr>
        <p:spPr>
          <a:prstGeom prst="rect">
            <a:avLst/>
          </a:prstGeom>
        </p:spPr>
        <p:txBody>
          <a:bodyPr/>
          <a:lstStyle/>
          <a:p>
            <a:endParaRPr/>
          </a:p>
        </p:txBody>
      </p:sp>
      <p:sp>
        <p:nvSpPr>
          <p:cNvPr id="494" name="Shape 494"/>
          <p:cNvSpPr>
            <a:spLocks noGrp="1"/>
          </p:cNvSpPr>
          <p:nvPr>
            <p:ph type="body" sz="quarter" idx="1"/>
          </p:nvPr>
        </p:nvSpPr>
        <p:spPr>
          <a:prstGeom prst="rect">
            <a:avLst/>
          </a:prstGeom>
        </p:spPr>
        <p:txBody>
          <a:bodyPr/>
          <a:lstStyle/>
          <a:p>
            <a:r>
              <a:t>As we have seen, there is a wide spectrum between traditional, on-premises computing, infrastructure as a service, platform as a service, and software as a service options.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722887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Here are five general-purpose principles that apply to just about all programming tasks.  We’ve phrased this in terms of programming practices: things that you can do to make your </a:t>
            </a:r>
            <a:r>
              <a:rPr lang="en-US" sz="1200">
                <a:solidFill>
                  <a:schemeClr val="tx1"/>
                </a:solidFill>
              </a:rPr>
              <a:t>code better.</a:t>
            </a: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 suggest that you make a sticky note with this list and keep it on your laptop screen or somewhere in your workspace so that you will be constantly reminded of it.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954174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1158533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lesson, we will study 4 different interaction-scale designs:  the pull pattern (which is so simple it hardly counts as a pattern), the push (or Observer or Listener) Pattern, the Factory Pattern, and the Singleton Pattern.</a:t>
            </a:r>
          </a:p>
          <a:p>
            <a:endParaRPr lang="en-US" dirty="0"/>
          </a:p>
          <a:p>
            <a:r>
              <a:rPr lang="en-US" dirty="0"/>
              <a:t>All but the first of these are “Official Design Patterns” that you will see in Design Patterns Books, and they have standard names.  That’s important, because if you need to tell your teammate about what you’ve done in a certain part of your program, you can say “for such-and-such, we use the Observer Pattern”, and then your teammate will know what you mean, because they know what the phrase “Observer Pattern” means.   This is what we mean when we talk about using a shared vocabulary.</a:t>
            </a:r>
          </a:p>
          <a:p>
            <a:endParaRPr lang="en-US" dirty="0"/>
          </a:p>
          <a:p>
            <a:r>
              <a:rPr lang="en-US"/>
              <a:t>We </a:t>
            </a:r>
            <a:r>
              <a:rPr lang="en-US" dirty="0"/>
              <a:t>may use many different Interaction-scale designs for different portions of our program.</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924315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1416934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10/26/2022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10/26/2022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10/26/2022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10/26/2022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rPr dirty="0"/>
              <a:t>Slide Title</a:t>
            </a:r>
          </a:p>
        </p:txBody>
      </p:sp>
      <p:sp>
        <p:nvSpPr>
          <p:cNvPr id="43" name="Slide Subtitle"/>
          <p:cNvSpPr txBox="1">
            <a:spLocks noGrp="1"/>
          </p:cNvSpPr>
          <p:nvPr>
            <p:ph type="body" sz="quarter" idx="21" hasCustomPrompt="1"/>
          </p:nvPr>
        </p:nvSpPr>
        <p:spPr>
          <a:xfrm>
            <a:off x="600126" y="1524886"/>
            <a:ext cx="10985500" cy="467390"/>
          </a:xfrm>
          <a:prstGeom prst="rect">
            <a:avLst/>
          </a:prstGeom>
        </p:spPr>
        <p:txBody>
          <a:bodyPr lIns="45719" tIns="45719" rIns="45719" bIns="45719"/>
          <a:lstStyle>
            <a:lvl1pPr marL="0" indent="0" defTabSz="412750">
              <a:lnSpc>
                <a:spcPct val="100000"/>
              </a:lnSpc>
              <a:spcBef>
                <a:spcPts val="0"/>
              </a:spcBef>
              <a:buSzTx/>
              <a:buNone/>
              <a:defRPr sz="2750" b="0"/>
            </a:lvl1pPr>
          </a:lstStyle>
          <a:p>
            <a:r>
              <a:rPr dirty="0"/>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512587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10/26/2022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10/26/2022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10/26/2022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10/26/2022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10/26/2022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10/26/2022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10/26/2022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10/26/2022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10/26/2022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 id="2147483663" r:id="rId15"/>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tif"/><Relationship Id="rId5" Type="http://schemas.openxmlformats.org/officeDocument/2006/relationships/image" Target="../media/image6.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tif"/><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tif"/><Relationship Id="rId7" Type="http://schemas.openxmlformats.org/officeDocument/2006/relationships/image" Target="../media/image16.png"/><Relationship Id="rId2" Type="http://schemas.openxmlformats.org/officeDocument/2006/relationships/image" Target="../media/image11.tif"/><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tif"/><Relationship Id="rId4" Type="http://schemas.openxmlformats.org/officeDocument/2006/relationships/image" Target="../media/image13.t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7.bmp"/><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a:xfrm>
            <a:off x="539260" y="665163"/>
            <a:ext cx="10814539" cy="1925637"/>
          </a:xfrm>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br>
              <a:rPr lang="en-US" altLang="en-US" sz="3200" dirty="0">
                <a:sym typeface="Helvetica Neue" charset="0"/>
              </a:rPr>
            </a:br>
            <a:r>
              <a:rPr lang="en-US" altLang="en-US" dirty="0">
                <a:sym typeface="Helvetica Neue" charset="0"/>
              </a:rPr>
              <a:t>Midterm Review</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Bhutta,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
        <p:nvSpPr>
          <p:cNvPr id="9" name="TextBox 8">
            <a:extLst>
              <a:ext uri="{FF2B5EF4-FFF2-40B4-BE49-F238E27FC236}">
                <a16:creationId xmlns:a16="http://schemas.microsoft.com/office/drawing/2014/main" id="{E52B7B32-446B-2B65-1642-64225C854EFB}"/>
              </a:ext>
            </a:extLst>
          </p:cNvPr>
          <p:cNvSpPr txBox="1"/>
          <p:nvPr/>
        </p:nvSpPr>
        <p:spPr>
          <a:xfrm>
            <a:off x="4574276" y="4424640"/>
            <a:ext cx="6093724" cy="120032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1" dirty="0">
                <a:solidFill>
                  <a:srgbClr val="FF0000"/>
                </a:solidFill>
              </a:rPr>
              <a:t>WARNING</a:t>
            </a:r>
            <a:r>
              <a:rPr lang="en-US" dirty="0">
                <a:solidFill>
                  <a:srgbClr val="FF0000"/>
                </a:solidFill>
              </a:rPr>
              <a:t>: Please note that students are responsible for all content covered in class so far. These slides are a quick review of </a:t>
            </a:r>
            <a:r>
              <a:rPr lang="en-US" i="1" dirty="0">
                <a:solidFill>
                  <a:srgbClr val="FF0000"/>
                </a:solidFill>
              </a:rPr>
              <a:t>some (but not all) </a:t>
            </a:r>
            <a:r>
              <a:rPr lang="en-US" dirty="0">
                <a:solidFill>
                  <a:srgbClr val="FF0000"/>
                </a:solidFill>
              </a:rPr>
              <a:t>of those</a:t>
            </a:r>
            <a:r>
              <a:rPr lang="en-US" i="1" dirty="0">
                <a:solidFill>
                  <a:srgbClr val="FF0000"/>
                </a:solidFill>
              </a:rPr>
              <a:t> </a:t>
            </a:r>
            <a:r>
              <a:rPr lang="en-US" dirty="0">
                <a:solidFill>
                  <a:srgbClr val="FF0000"/>
                </a:solidFill>
              </a:rPr>
              <a:t>topics. Feel free to use them as a starting point for your study/exam preparation.</a:t>
            </a:r>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Module 5: Concurrency Patterns in </a:t>
            </a:r>
            <a:r>
              <a:rPr lang="en-US" dirty="0" err="1"/>
              <a:t>Typescipt</a:t>
            </a:r>
            <a:endParaRPr lang="en-US" dirty="0"/>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a:xfrm>
            <a:off x="838199" y="1500160"/>
            <a:ext cx="10515599" cy="4351338"/>
          </a:xfrm>
        </p:spPr>
        <p:txBody>
          <a:bodyPr/>
          <a:lstStyle/>
          <a:p>
            <a:r>
              <a:rPr lang="en-US" dirty="0"/>
              <a:t>At the end of this lesson, you should be prepared to:</a:t>
            </a:r>
          </a:p>
          <a:p>
            <a:pPr lvl="1"/>
            <a:r>
              <a:rPr lang="en-US" dirty="0"/>
              <a:t>Explain how to achieve concurrency through asynchronous operations and </a:t>
            </a:r>
            <a:r>
              <a:rPr lang="en-US" dirty="0" err="1"/>
              <a:t>Promise.all</a:t>
            </a:r>
            <a:r>
              <a:rPr lang="en-US" dirty="0"/>
              <a:t> in TypeScript.</a:t>
            </a:r>
          </a:p>
          <a:p>
            <a:pPr lvl="1"/>
            <a:r>
              <a:rPr lang="en-US" dirty="0"/>
              <a:t>Write asynchronous and concurrent code in TypeScript using async/await and </a:t>
            </a:r>
            <a:r>
              <a:rPr lang="en-US" dirty="0" err="1"/>
              <a:t>Promise.all</a:t>
            </a:r>
            <a:r>
              <a:rPr lang="en-US" dirty="0"/>
              <a: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10</a:t>
            </a:fld>
            <a:endParaRPr lang="en-US"/>
          </a:p>
        </p:txBody>
      </p:sp>
    </p:spTree>
    <p:extLst>
      <p:ext uri="{BB962C8B-B14F-4D97-AF65-F5344CB8AC3E}">
        <p14:creationId xmlns:p14="http://schemas.microsoft.com/office/powerpoint/2010/main" val="2176297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Async/Await gone mad"/>
          <p:cNvSpPr txBox="1">
            <a:spLocks noGrp="1"/>
          </p:cNvSpPr>
          <p:nvPr>
            <p:ph type="title"/>
          </p:nvPr>
        </p:nvSpPr>
        <p:spPr>
          <a:prstGeom prst="rect">
            <a:avLst/>
          </a:prstGeom>
        </p:spPr>
        <p:txBody>
          <a:bodyPr/>
          <a:lstStyle/>
          <a:p>
            <a:r>
              <a:rPr lang="en-US" dirty="0"/>
              <a:t>Leverage Concurrency When Possible</a:t>
            </a:r>
            <a:endParaRPr dirty="0"/>
          </a:p>
        </p:txBody>
      </p:sp>
      <p:sp>
        <p:nvSpPr>
          <p:cNvPr id="617" name="Where you place awaits can make a big difference!"/>
          <p:cNvSpPr txBox="1">
            <a:spLocks noGrp="1"/>
          </p:cNvSpPr>
          <p:nvPr>
            <p:ph type="body"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t>Where you place awaits can make a big difference!</a:t>
            </a:r>
          </a:p>
        </p:txBody>
      </p:sp>
      <p:sp>
        <p:nvSpPr>
          <p:cNvPr id="618" name="async function runClientAsync() {…"/>
          <p:cNvSpPr txBox="1"/>
          <p:nvPr/>
        </p:nvSpPr>
        <p:spPr>
          <a:xfrm>
            <a:off x="1810857" y="2065767"/>
            <a:ext cx="8116004" cy="1990288"/>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p>
            <a:pPr algn="l" defTabSz="228600">
              <a:defRPr sz="1800">
                <a:solidFill>
                  <a:srgbClr val="000000"/>
                </a:solidFill>
                <a:latin typeface="Courier"/>
                <a:ea typeface="Courier"/>
                <a:cs typeface="Courier"/>
                <a:sym typeface="Courier"/>
              </a:defRPr>
            </a:pPr>
            <a:r>
              <a:rPr sz="900" b="1">
                <a:solidFill>
                  <a:srgbClr val="011480"/>
                </a:solidFill>
              </a:rPr>
              <a:t>async function </a:t>
            </a:r>
            <a:r>
              <a:rPr sz="900"/>
              <a:t>runClientAsync() {</a:t>
            </a:r>
          </a:p>
          <a:p>
            <a:pPr algn="l" defTabSz="228600">
              <a:defRPr sz="1800" b="1">
                <a:solidFill>
                  <a:srgbClr val="018001"/>
                </a:solidFill>
                <a:latin typeface="Courier"/>
                <a:ea typeface="Courier"/>
                <a:cs typeface="Courier"/>
                <a:sym typeface="Courier"/>
              </a:defRPr>
            </a:pPr>
            <a:r>
              <a:rPr sz="900">
                <a:solidFill>
                  <a:srgbClr val="000000"/>
                </a:solidFill>
              </a:rPr>
              <a:t>  </a:t>
            </a:r>
            <a:r>
              <a:rPr sz="900" i="1">
                <a:solidFill>
                  <a:srgbClr val="66187A"/>
                </a:solidFill>
              </a:rPr>
              <a:t>console</a:t>
            </a:r>
            <a:r>
              <a:rPr sz="900">
                <a:solidFill>
                  <a:srgbClr val="000000"/>
                </a:solidFill>
              </a:rPr>
              <a:t>.</a:t>
            </a:r>
            <a:r>
              <a:rPr sz="900">
                <a:solidFill>
                  <a:srgbClr val="7A7A43"/>
                </a:solidFill>
              </a:rPr>
              <a:t>log</a:t>
            </a:r>
            <a:r>
              <a:rPr sz="900">
                <a:solidFill>
                  <a:srgbClr val="000000"/>
                </a:solidFill>
              </a:rPr>
              <a:t>(</a:t>
            </a:r>
            <a:r>
              <a:rPr sz="900"/>
              <a:t>'Making a requests'</a:t>
            </a:r>
            <a:r>
              <a:rPr sz="900">
                <a:solidFill>
                  <a:srgbClr val="000000"/>
                </a:solidFill>
              </a:rPr>
              <a:t>);</a:t>
            </a:r>
          </a:p>
          <a:p>
            <a:pPr algn="l" defTabSz="228600">
              <a:defRPr sz="1800">
                <a:solidFill>
                  <a:srgbClr val="458383"/>
                </a:solidFill>
                <a:latin typeface="Courier"/>
                <a:ea typeface="Courier"/>
                <a:cs typeface="Courier"/>
                <a:sym typeface="Courier"/>
              </a:defRPr>
            </a:pPr>
            <a:r>
              <a:rPr sz="900">
                <a:solidFill>
                  <a:srgbClr val="000000"/>
                </a:solidFill>
              </a:rPr>
              <a:t>  </a:t>
            </a:r>
            <a:r>
              <a:rPr sz="900" b="1">
                <a:solidFill>
                  <a:srgbClr val="011480"/>
                </a:solidFill>
              </a:rPr>
              <a:t>const </a:t>
            </a:r>
            <a:r>
              <a:rPr sz="900"/>
              <a:t>studentIDs </a:t>
            </a:r>
            <a:r>
              <a:rPr sz="900">
                <a:solidFill>
                  <a:srgbClr val="000000"/>
                </a:solidFill>
              </a:rPr>
              <a:t>= [</a:t>
            </a:r>
            <a:r>
              <a:rPr sz="900">
                <a:solidFill>
                  <a:srgbClr val="0432FF"/>
                </a:solidFill>
              </a:rPr>
              <a:t>1</a:t>
            </a:r>
            <a:r>
              <a:rPr sz="900">
                <a:solidFill>
                  <a:srgbClr val="000000"/>
                </a:solidFill>
              </a:rPr>
              <a:t>, </a:t>
            </a:r>
            <a:r>
              <a:rPr sz="900">
                <a:solidFill>
                  <a:srgbClr val="0432FF"/>
                </a:solidFill>
              </a:rPr>
              <a:t>2</a:t>
            </a:r>
            <a:r>
              <a:rPr sz="900">
                <a:solidFill>
                  <a:srgbClr val="000000"/>
                </a:solidFill>
              </a:rPr>
              <a:t>, </a:t>
            </a:r>
            <a:r>
              <a:rPr sz="900">
                <a:solidFill>
                  <a:srgbClr val="0432FF"/>
                </a:solidFill>
              </a:rPr>
              <a:t>3</a:t>
            </a:r>
            <a:r>
              <a:rPr sz="900">
                <a:solidFill>
                  <a:srgbClr val="000000"/>
                </a:solidFill>
              </a:rPr>
              <a:t>, </a:t>
            </a:r>
            <a:r>
              <a:rPr sz="900">
                <a:solidFill>
                  <a:srgbClr val="0432FF"/>
                </a:solidFill>
              </a:rPr>
              <a:t>4</a:t>
            </a:r>
            <a:r>
              <a:rPr sz="900">
                <a:solidFill>
                  <a:srgbClr val="000000"/>
                </a:solidFill>
              </a:rPr>
              <a:t>];</a:t>
            </a:r>
          </a:p>
          <a:p>
            <a:pPr algn="l" defTabSz="228600">
              <a:defRPr sz="1800">
                <a:solidFill>
                  <a:srgbClr val="458383"/>
                </a:solidFill>
                <a:latin typeface="Courier"/>
                <a:ea typeface="Courier"/>
                <a:cs typeface="Courier"/>
                <a:sym typeface="Courier"/>
              </a:defRPr>
            </a:pPr>
            <a:r>
              <a:rPr sz="900">
                <a:solidFill>
                  <a:srgbClr val="000000"/>
                </a:solidFill>
              </a:rPr>
              <a:t>  </a:t>
            </a:r>
            <a:r>
              <a:rPr sz="900" b="1">
                <a:solidFill>
                  <a:srgbClr val="011480"/>
                </a:solidFill>
              </a:rPr>
              <a:t>const </a:t>
            </a:r>
            <a:r>
              <a:rPr sz="900"/>
              <a:t>promisesForTranscripts </a:t>
            </a:r>
            <a:r>
              <a:rPr sz="900">
                <a:solidFill>
                  <a:srgbClr val="000000"/>
                </a:solidFill>
              </a:rPr>
              <a:t>= </a:t>
            </a:r>
            <a:r>
              <a:rPr sz="900"/>
              <a:t>studentIDs</a:t>
            </a:r>
            <a:r>
              <a:rPr sz="900">
                <a:solidFill>
                  <a:srgbClr val="000000"/>
                </a:solidFill>
              </a:rPr>
              <a:t>.</a:t>
            </a:r>
            <a:r>
              <a:rPr sz="900">
                <a:solidFill>
                  <a:srgbClr val="7A7A43"/>
                </a:solidFill>
              </a:rPr>
              <a:t>map</a:t>
            </a:r>
            <a:r>
              <a:rPr sz="900">
                <a:solidFill>
                  <a:srgbClr val="000000"/>
                </a:solidFill>
              </a:rPr>
              <a:t>(</a:t>
            </a:r>
          </a:p>
          <a:p>
            <a:pPr algn="l" defTabSz="228600">
              <a:defRPr sz="1800">
                <a:solidFill>
                  <a:srgbClr val="000000"/>
                </a:solidFill>
                <a:latin typeface="Courier"/>
                <a:ea typeface="Courier"/>
                <a:cs typeface="Courier"/>
                <a:sym typeface="Courier"/>
              </a:defRPr>
            </a:pPr>
            <a:r>
              <a:rPr sz="900"/>
              <a:t>    </a:t>
            </a:r>
            <a:r>
              <a:rPr sz="900" b="1">
                <a:solidFill>
                  <a:srgbClr val="011480"/>
                </a:solidFill>
              </a:rPr>
              <a:t>async </a:t>
            </a:r>
            <a:r>
              <a:rPr sz="900"/>
              <a:t>(studentID) =&gt; {</a:t>
            </a:r>
          </a:p>
          <a:p>
            <a:pPr algn="l" defTabSz="228600">
              <a:defRPr sz="1800" b="1">
                <a:solidFill>
                  <a:srgbClr val="018001"/>
                </a:solidFill>
                <a:latin typeface="Courier"/>
                <a:ea typeface="Courier"/>
                <a:cs typeface="Courier"/>
                <a:sym typeface="Courier"/>
              </a:defRPr>
            </a:pPr>
            <a:r>
              <a:rPr sz="900">
                <a:solidFill>
                  <a:srgbClr val="000000"/>
                </a:solidFill>
              </a:rPr>
              <a:t>      </a:t>
            </a:r>
            <a:r>
              <a:rPr sz="900">
                <a:solidFill>
                  <a:srgbClr val="011480"/>
                </a:solidFill>
              </a:rPr>
              <a:t>const </a:t>
            </a:r>
            <a:r>
              <a:rPr sz="900">
                <a:solidFill>
                  <a:srgbClr val="458383"/>
                </a:solidFill>
              </a:rPr>
              <a:t>response </a:t>
            </a:r>
            <a:r>
              <a:rPr sz="900">
                <a:solidFill>
                  <a:srgbClr val="000000"/>
                </a:solidFill>
              </a:rPr>
              <a:t>= </a:t>
            </a:r>
            <a:r>
              <a:rPr sz="900">
                <a:solidFill>
                  <a:srgbClr val="011480"/>
                </a:solidFill>
              </a:rPr>
              <a:t>await </a:t>
            </a:r>
            <a:r>
              <a:rPr sz="900" i="1">
                <a:solidFill>
                  <a:srgbClr val="66187A"/>
                </a:solidFill>
              </a:rPr>
              <a:t>axios</a:t>
            </a:r>
            <a:r>
              <a:rPr sz="900">
                <a:solidFill>
                  <a:srgbClr val="000000"/>
                </a:solidFill>
              </a:rPr>
              <a:t>.</a:t>
            </a:r>
            <a:r>
              <a:rPr sz="900">
                <a:solidFill>
                  <a:srgbClr val="7A7A43"/>
                </a:solidFill>
              </a:rPr>
              <a:t>get</a:t>
            </a:r>
            <a:r>
              <a:rPr sz="900">
                <a:solidFill>
                  <a:srgbClr val="000000"/>
                </a:solidFill>
              </a:rPr>
              <a:t>(</a:t>
            </a:r>
            <a:r>
              <a:rPr sz="900"/>
              <a:t>`https://rest-example.covey.town/transcripts/</a:t>
            </a:r>
            <a:r>
              <a:rPr sz="900">
                <a:solidFill>
                  <a:srgbClr val="000000"/>
                </a:solidFill>
              </a:rPr>
              <a:t>${studentID}</a:t>
            </a:r>
            <a:r>
              <a:rPr sz="900"/>
              <a:t>`</a:t>
            </a:r>
            <a:r>
              <a:rPr sz="900">
                <a:solidFill>
                  <a:srgbClr val="000000"/>
                </a:solidFill>
              </a:rPr>
              <a:t>)</a:t>
            </a:r>
          </a:p>
          <a:p>
            <a:pPr algn="l" defTabSz="228600">
              <a:defRPr sz="1800">
                <a:solidFill>
                  <a:srgbClr val="000000"/>
                </a:solidFill>
                <a:latin typeface="Courier"/>
                <a:ea typeface="Courier"/>
                <a:cs typeface="Courier"/>
                <a:sym typeface="Courier"/>
              </a:defRPr>
            </a:pPr>
            <a:r>
              <a:rPr sz="900"/>
              <a:t>      </a:t>
            </a:r>
            <a:r>
              <a:rPr sz="900" b="1">
                <a:solidFill>
                  <a:srgbClr val="011480"/>
                </a:solidFill>
              </a:rPr>
              <a:t>await </a:t>
            </a:r>
            <a:r>
              <a:rPr sz="900"/>
              <a:t>fsPromises.</a:t>
            </a:r>
            <a:r>
              <a:rPr sz="900" i="1"/>
              <a:t>writeFile</a:t>
            </a:r>
            <a:r>
              <a:rPr sz="900"/>
              <a:t>(</a:t>
            </a:r>
            <a:r>
              <a:rPr sz="900" b="1">
                <a:solidFill>
                  <a:srgbClr val="018001"/>
                </a:solidFill>
              </a:rPr>
              <a:t>`transcript-</a:t>
            </a:r>
            <a:r>
              <a:rPr sz="900"/>
              <a:t>${</a:t>
            </a:r>
            <a:r>
              <a:rPr sz="900">
                <a:solidFill>
                  <a:srgbClr val="458383"/>
                </a:solidFill>
              </a:rPr>
              <a:t>response</a:t>
            </a:r>
            <a:r>
              <a:rPr sz="900"/>
              <a:t>.</a:t>
            </a:r>
            <a:r>
              <a:rPr sz="900" b="1">
                <a:solidFill>
                  <a:srgbClr val="66187A"/>
                </a:solidFill>
              </a:rPr>
              <a:t>data</a:t>
            </a:r>
            <a:r>
              <a:rPr sz="900"/>
              <a:t>.</a:t>
            </a:r>
            <a:r>
              <a:rPr sz="900" b="1">
                <a:solidFill>
                  <a:srgbClr val="66187A"/>
                </a:solidFill>
              </a:rPr>
              <a:t>student</a:t>
            </a:r>
            <a:r>
              <a:rPr sz="900"/>
              <a:t>.</a:t>
            </a:r>
            <a:r>
              <a:rPr sz="900" b="1">
                <a:solidFill>
                  <a:srgbClr val="66187A"/>
                </a:solidFill>
              </a:rPr>
              <a:t>studentID</a:t>
            </a:r>
            <a:r>
              <a:rPr sz="900"/>
              <a:t>}</a:t>
            </a:r>
            <a:r>
              <a:rPr sz="900" b="1">
                <a:solidFill>
                  <a:srgbClr val="018001"/>
                </a:solidFill>
              </a:rPr>
              <a:t>.json`</a:t>
            </a:r>
            <a:r>
              <a:rPr sz="900"/>
              <a:t>, </a:t>
            </a:r>
            <a:r>
              <a:rPr sz="900" b="1" i="1">
                <a:solidFill>
                  <a:srgbClr val="66187A"/>
                </a:solidFill>
              </a:rPr>
              <a:t>JSON</a:t>
            </a:r>
            <a:r>
              <a:rPr sz="900"/>
              <a:t>.</a:t>
            </a:r>
            <a:r>
              <a:rPr sz="900">
                <a:solidFill>
                  <a:srgbClr val="7A7A43"/>
                </a:solidFill>
              </a:rPr>
              <a:t>stringify</a:t>
            </a:r>
            <a:r>
              <a:rPr sz="900"/>
              <a:t>(</a:t>
            </a:r>
            <a:r>
              <a:rPr sz="900">
                <a:solidFill>
                  <a:srgbClr val="458383"/>
                </a:solidFill>
              </a:rPr>
              <a:t>response</a:t>
            </a:r>
            <a:r>
              <a:rPr sz="900"/>
              <a:t>.</a:t>
            </a:r>
            <a:r>
              <a:rPr sz="900" b="1">
                <a:solidFill>
                  <a:srgbClr val="66187A"/>
                </a:solidFill>
              </a:rPr>
              <a:t>data</a:t>
            </a:r>
            <a:r>
              <a:rPr sz="900"/>
              <a:t>))</a:t>
            </a:r>
          </a:p>
          <a:p>
            <a:pPr algn="l" defTabSz="228600">
              <a:defRPr sz="1800">
                <a:solidFill>
                  <a:srgbClr val="000000"/>
                </a:solidFill>
                <a:latin typeface="Courier"/>
                <a:ea typeface="Courier"/>
                <a:cs typeface="Courier"/>
                <a:sym typeface="Courier"/>
              </a:defRPr>
            </a:pPr>
            <a:r>
              <a:rPr sz="900"/>
              <a:t>    });</a:t>
            </a:r>
          </a:p>
          <a:p>
            <a:pPr algn="l" defTabSz="228600">
              <a:defRPr sz="1800" b="1">
                <a:solidFill>
                  <a:srgbClr val="018001"/>
                </a:solidFill>
                <a:latin typeface="Courier"/>
                <a:ea typeface="Courier"/>
                <a:cs typeface="Courier"/>
                <a:sym typeface="Courier"/>
              </a:defRPr>
            </a:pPr>
            <a:r>
              <a:rPr sz="900">
                <a:solidFill>
                  <a:srgbClr val="000000"/>
                </a:solidFill>
              </a:rPr>
              <a:t>  </a:t>
            </a:r>
            <a:r>
              <a:rPr sz="900" i="1">
                <a:solidFill>
                  <a:srgbClr val="66187A"/>
                </a:solidFill>
              </a:rPr>
              <a:t>console</a:t>
            </a:r>
            <a:r>
              <a:rPr sz="900">
                <a:solidFill>
                  <a:srgbClr val="000000"/>
                </a:solidFill>
              </a:rPr>
              <a:t>.</a:t>
            </a:r>
            <a:r>
              <a:rPr sz="900">
                <a:solidFill>
                  <a:srgbClr val="7A7A43"/>
                </a:solidFill>
              </a:rPr>
              <a:t>log</a:t>
            </a:r>
            <a:r>
              <a:rPr sz="900">
                <a:solidFill>
                  <a:srgbClr val="000000"/>
                </a:solidFill>
              </a:rPr>
              <a:t>(</a:t>
            </a:r>
            <a:r>
              <a:rPr sz="900"/>
              <a:t>'Requests sent!'</a:t>
            </a:r>
            <a:r>
              <a:rPr sz="900">
                <a:solidFill>
                  <a:srgbClr val="000000"/>
                </a:solidFill>
              </a:rPr>
              <a:t>);</a:t>
            </a:r>
          </a:p>
          <a:p>
            <a:pPr algn="l" defTabSz="228600">
              <a:defRPr sz="1800">
                <a:solidFill>
                  <a:srgbClr val="458383"/>
                </a:solidFill>
                <a:latin typeface="Courier"/>
                <a:ea typeface="Courier"/>
                <a:cs typeface="Courier"/>
                <a:sym typeface="Courier"/>
              </a:defRPr>
            </a:pPr>
            <a:r>
              <a:rPr sz="900">
                <a:solidFill>
                  <a:srgbClr val="000000"/>
                </a:solidFill>
              </a:rPr>
              <a:t>  </a:t>
            </a:r>
            <a:r>
              <a:rPr sz="900" b="1">
                <a:solidFill>
                  <a:srgbClr val="011480"/>
                </a:solidFill>
              </a:rPr>
              <a:t>await </a:t>
            </a:r>
            <a:r>
              <a:rPr sz="900" b="1" i="1">
                <a:solidFill>
                  <a:srgbClr val="66187A"/>
                </a:solidFill>
              </a:rPr>
              <a:t>Promise</a:t>
            </a:r>
            <a:r>
              <a:rPr sz="900">
                <a:solidFill>
                  <a:srgbClr val="000000"/>
                </a:solidFill>
              </a:rPr>
              <a:t>.</a:t>
            </a:r>
            <a:r>
              <a:rPr sz="900">
                <a:solidFill>
                  <a:srgbClr val="7A7A43"/>
                </a:solidFill>
              </a:rPr>
              <a:t>all</a:t>
            </a:r>
            <a:r>
              <a:rPr sz="900">
                <a:solidFill>
                  <a:srgbClr val="000000"/>
                </a:solidFill>
              </a:rPr>
              <a:t>(</a:t>
            </a:r>
            <a:r>
              <a:rPr sz="900"/>
              <a:t>promisesForTranscripts</a:t>
            </a:r>
            <a:r>
              <a:rPr sz="900">
                <a:solidFill>
                  <a:srgbClr val="000000"/>
                </a:solidFill>
              </a:rPr>
              <a:t>);</a:t>
            </a:r>
          </a:p>
          <a:p>
            <a:pPr algn="l" defTabSz="228600">
              <a:defRPr sz="1800">
                <a:solidFill>
                  <a:srgbClr val="000000"/>
                </a:solidFill>
                <a:latin typeface="Courier"/>
                <a:ea typeface="Courier"/>
                <a:cs typeface="Courier"/>
                <a:sym typeface="Courier"/>
              </a:defRPr>
            </a:pPr>
            <a:r>
              <a:rPr sz="900"/>
              <a:t>  </a:t>
            </a:r>
            <a:r>
              <a:rPr sz="900" b="1">
                <a:solidFill>
                  <a:srgbClr val="011480"/>
                </a:solidFill>
              </a:rPr>
              <a:t>const </a:t>
            </a:r>
            <a:r>
              <a:rPr sz="900">
                <a:solidFill>
                  <a:srgbClr val="458383"/>
                </a:solidFill>
              </a:rPr>
              <a:t>stats </a:t>
            </a:r>
            <a:r>
              <a:rPr sz="900"/>
              <a:t>= </a:t>
            </a:r>
            <a:r>
              <a:rPr sz="900" b="1">
                <a:solidFill>
                  <a:srgbClr val="011480"/>
                </a:solidFill>
              </a:rPr>
              <a:t>await </a:t>
            </a:r>
            <a:r>
              <a:rPr sz="900" b="1" i="1">
                <a:solidFill>
                  <a:srgbClr val="66187A"/>
                </a:solidFill>
              </a:rPr>
              <a:t>Promise</a:t>
            </a:r>
            <a:r>
              <a:rPr sz="900"/>
              <a:t>.</a:t>
            </a:r>
            <a:r>
              <a:rPr sz="900">
                <a:solidFill>
                  <a:srgbClr val="7A7A43"/>
                </a:solidFill>
              </a:rPr>
              <a:t>all</a:t>
            </a:r>
            <a:r>
              <a:rPr sz="900"/>
              <a:t>(</a:t>
            </a:r>
            <a:r>
              <a:rPr sz="900">
                <a:solidFill>
                  <a:srgbClr val="458383"/>
                </a:solidFill>
              </a:rPr>
              <a:t>studentIDs</a:t>
            </a:r>
            <a:r>
              <a:rPr sz="900"/>
              <a:t>.</a:t>
            </a:r>
            <a:r>
              <a:rPr sz="900">
                <a:solidFill>
                  <a:srgbClr val="7A7A43"/>
                </a:solidFill>
              </a:rPr>
              <a:t>map</a:t>
            </a:r>
            <a:r>
              <a:rPr sz="900"/>
              <a:t>(studentID =&gt; fsPromises.</a:t>
            </a:r>
            <a:r>
              <a:rPr sz="900" i="1"/>
              <a:t>stat</a:t>
            </a:r>
            <a:r>
              <a:rPr sz="900"/>
              <a:t>(</a:t>
            </a:r>
            <a:r>
              <a:rPr sz="900" b="1">
                <a:solidFill>
                  <a:srgbClr val="018001"/>
                </a:solidFill>
              </a:rPr>
              <a:t>`transcript-</a:t>
            </a:r>
            <a:r>
              <a:rPr sz="900"/>
              <a:t>${studentID}</a:t>
            </a:r>
            <a:r>
              <a:rPr sz="900" b="1">
                <a:solidFill>
                  <a:srgbClr val="018001"/>
                </a:solidFill>
              </a:rPr>
              <a:t>.json`</a:t>
            </a:r>
            <a:r>
              <a:rPr sz="900"/>
              <a:t>)));</a:t>
            </a:r>
          </a:p>
          <a:p>
            <a:pPr algn="l" defTabSz="228600">
              <a:defRPr sz="1800">
                <a:solidFill>
                  <a:srgbClr val="000000"/>
                </a:solidFill>
                <a:latin typeface="Courier"/>
                <a:ea typeface="Courier"/>
                <a:cs typeface="Courier"/>
                <a:sym typeface="Courier"/>
              </a:defRPr>
            </a:pPr>
            <a:r>
              <a:rPr sz="900"/>
              <a:t>  </a:t>
            </a:r>
            <a:r>
              <a:rPr sz="900" b="1">
                <a:solidFill>
                  <a:srgbClr val="011480"/>
                </a:solidFill>
              </a:rPr>
              <a:t>const </a:t>
            </a:r>
            <a:r>
              <a:rPr sz="900">
                <a:solidFill>
                  <a:srgbClr val="458383"/>
                </a:solidFill>
              </a:rPr>
              <a:t>totalSize </a:t>
            </a:r>
            <a:r>
              <a:rPr sz="900"/>
              <a:t>= </a:t>
            </a:r>
            <a:r>
              <a:rPr sz="900">
                <a:solidFill>
                  <a:srgbClr val="458383"/>
                </a:solidFill>
              </a:rPr>
              <a:t>stats</a:t>
            </a:r>
            <a:r>
              <a:rPr sz="900"/>
              <a:t>.</a:t>
            </a:r>
            <a:r>
              <a:rPr sz="900">
                <a:solidFill>
                  <a:srgbClr val="7A7A43"/>
                </a:solidFill>
              </a:rPr>
              <a:t>reduce</a:t>
            </a:r>
            <a:r>
              <a:rPr sz="900"/>
              <a:t>((runningTotal, val) =&gt; runningTotal + val.</a:t>
            </a:r>
            <a:r>
              <a:rPr sz="900" b="1">
                <a:solidFill>
                  <a:srgbClr val="66187A"/>
                </a:solidFill>
              </a:rPr>
              <a:t>size</a:t>
            </a:r>
            <a:r>
              <a:rPr sz="900"/>
              <a:t>, </a:t>
            </a:r>
            <a:r>
              <a:rPr sz="900">
                <a:solidFill>
                  <a:srgbClr val="0432FF"/>
                </a:solidFill>
              </a:rPr>
              <a:t>0</a:t>
            </a:r>
            <a:r>
              <a:rPr sz="900"/>
              <a:t>);</a:t>
            </a:r>
          </a:p>
          <a:p>
            <a:pPr algn="l" defTabSz="228600">
              <a:defRPr sz="1800" b="1">
                <a:solidFill>
                  <a:srgbClr val="018001"/>
                </a:solidFill>
                <a:latin typeface="Courier"/>
                <a:ea typeface="Courier"/>
                <a:cs typeface="Courier"/>
                <a:sym typeface="Courier"/>
              </a:defRPr>
            </a:pPr>
            <a:r>
              <a:rPr sz="900">
                <a:solidFill>
                  <a:srgbClr val="000000"/>
                </a:solidFill>
              </a:rPr>
              <a:t>  </a:t>
            </a:r>
            <a:r>
              <a:rPr sz="900" i="1">
                <a:solidFill>
                  <a:srgbClr val="66187A"/>
                </a:solidFill>
              </a:rPr>
              <a:t>console</a:t>
            </a:r>
            <a:r>
              <a:rPr sz="900">
                <a:solidFill>
                  <a:srgbClr val="000000"/>
                </a:solidFill>
              </a:rPr>
              <a:t>.</a:t>
            </a:r>
            <a:r>
              <a:rPr sz="900">
                <a:solidFill>
                  <a:srgbClr val="7A7A43"/>
                </a:solidFill>
              </a:rPr>
              <a:t>log</a:t>
            </a:r>
            <a:r>
              <a:rPr sz="900">
                <a:solidFill>
                  <a:srgbClr val="000000"/>
                </a:solidFill>
              </a:rPr>
              <a:t>(</a:t>
            </a:r>
            <a:r>
              <a:rPr sz="900"/>
              <a:t>`Finished calculating size: </a:t>
            </a:r>
            <a:r>
              <a:rPr sz="900">
                <a:solidFill>
                  <a:srgbClr val="000000"/>
                </a:solidFill>
              </a:rPr>
              <a:t>${</a:t>
            </a:r>
            <a:r>
              <a:rPr sz="900">
                <a:solidFill>
                  <a:srgbClr val="458383"/>
                </a:solidFill>
              </a:rPr>
              <a:t>totalSize</a:t>
            </a:r>
            <a:r>
              <a:rPr sz="900">
                <a:solidFill>
                  <a:srgbClr val="000000"/>
                </a:solidFill>
              </a:rPr>
              <a:t>}</a:t>
            </a:r>
            <a:r>
              <a:rPr sz="900"/>
              <a:t>`</a:t>
            </a:r>
            <a:r>
              <a:rPr sz="900">
                <a:solidFill>
                  <a:srgbClr val="000000"/>
                </a:solidFill>
              </a:rPr>
              <a:t>);</a:t>
            </a:r>
          </a:p>
          <a:p>
            <a:pPr algn="l" defTabSz="228600">
              <a:defRPr sz="1800">
                <a:solidFill>
                  <a:srgbClr val="000000"/>
                </a:solidFill>
                <a:latin typeface="Courier"/>
                <a:ea typeface="Courier"/>
                <a:cs typeface="Courier"/>
                <a:sym typeface="Courier"/>
              </a:defRPr>
            </a:pPr>
            <a:r>
              <a:rPr sz="900"/>
              <a:t>}</a:t>
            </a:r>
          </a:p>
        </p:txBody>
      </p:sp>
      <p:sp>
        <p:nvSpPr>
          <p:cNvPr id="619" name="async function runClientAsyncSerially() {…"/>
          <p:cNvSpPr txBox="1"/>
          <p:nvPr/>
        </p:nvSpPr>
        <p:spPr>
          <a:xfrm>
            <a:off x="1935025" y="4452426"/>
            <a:ext cx="7978146" cy="1990288"/>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defTabSz="228600">
              <a:defRPr sz="1800">
                <a:solidFill>
                  <a:srgbClr val="000000"/>
                </a:solidFill>
                <a:latin typeface="Courier"/>
                <a:ea typeface="Courier"/>
                <a:cs typeface="Courier"/>
                <a:sym typeface="Courier"/>
              </a:defRPr>
            </a:pPr>
            <a:r>
              <a:rPr sz="900" b="1" dirty="0">
                <a:solidFill>
                  <a:srgbClr val="011480"/>
                </a:solidFill>
              </a:rPr>
              <a:t>async function </a:t>
            </a:r>
            <a:r>
              <a:rPr sz="900" dirty="0" err="1"/>
              <a:t>runClientAsyncSerially</a:t>
            </a:r>
            <a:r>
              <a:rPr sz="900" dirty="0"/>
              <a:t>() {</a:t>
            </a:r>
          </a:p>
          <a:p>
            <a:pPr algn="l" defTabSz="228600">
              <a:defRPr sz="1800" b="1">
                <a:solidFill>
                  <a:srgbClr val="018001"/>
                </a:solidFill>
                <a:latin typeface="Courier"/>
                <a:ea typeface="Courier"/>
                <a:cs typeface="Courier"/>
                <a:sym typeface="Courier"/>
              </a:defRPr>
            </a:pPr>
            <a:r>
              <a:rPr sz="900" dirty="0">
                <a:solidFill>
                  <a:srgbClr val="000000"/>
                </a:solidFill>
              </a:rPr>
              <a:t>  </a:t>
            </a:r>
            <a:r>
              <a:rPr sz="900" i="1" dirty="0" err="1">
                <a:solidFill>
                  <a:srgbClr val="66187A"/>
                </a:solidFill>
              </a:rPr>
              <a:t>console</a:t>
            </a:r>
            <a:r>
              <a:rPr sz="900" dirty="0" err="1">
                <a:solidFill>
                  <a:srgbClr val="000000"/>
                </a:solidFill>
              </a:rPr>
              <a:t>.</a:t>
            </a:r>
            <a:r>
              <a:rPr sz="900" dirty="0" err="1">
                <a:solidFill>
                  <a:srgbClr val="7A7A43"/>
                </a:solidFill>
              </a:rPr>
              <a:t>log</a:t>
            </a:r>
            <a:r>
              <a:rPr sz="900" dirty="0">
                <a:solidFill>
                  <a:srgbClr val="000000"/>
                </a:solidFill>
              </a:rPr>
              <a:t>(</a:t>
            </a:r>
            <a:r>
              <a:rPr sz="900" dirty="0"/>
              <a:t>'Making a requests'</a:t>
            </a:r>
            <a:r>
              <a:rPr sz="900" dirty="0">
                <a:solidFill>
                  <a:srgbClr val="000000"/>
                </a:solidFill>
              </a:rPr>
              <a:t>);</a:t>
            </a:r>
          </a:p>
          <a:p>
            <a:pPr algn="l" defTabSz="228600">
              <a:defRPr sz="1800">
                <a:solidFill>
                  <a:srgbClr val="458383"/>
                </a:solidFill>
                <a:latin typeface="Courier"/>
                <a:ea typeface="Courier"/>
                <a:cs typeface="Courier"/>
                <a:sym typeface="Courier"/>
              </a:defRPr>
            </a:pPr>
            <a:r>
              <a:rPr sz="900" dirty="0">
                <a:solidFill>
                  <a:srgbClr val="000000"/>
                </a:solidFill>
              </a:rPr>
              <a:t>  </a:t>
            </a:r>
            <a:r>
              <a:rPr sz="900" b="1" dirty="0">
                <a:solidFill>
                  <a:srgbClr val="011480"/>
                </a:solidFill>
              </a:rPr>
              <a:t>const </a:t>
            </a:r>
            <a:r>
              <a:rPr sz="900" dirty="0" err="1"/>
              <a:t>studentIDs</a:t>
            </a:r>
            <a:r>
              <a:rPr sz="900" dirty="0"/>
              <a:t> </a:t>
            </a:r>
            <a:r>
              <a:rPr sz="900" dirty="0">
                <a:solidFill>
                  <a:srgbClr val="000000"/>
                </a:solidFill>
              </a:rPr>
              <a:t>= [</a:t>
            </a:r>
            <a:r>
              <a:rPr sz="900" dirty="0">
                <a:solidFill>
                  <a:srgbClr val="0432FF"/>
                </a:solidFill>
              </a:rPr>
              <a:t>1</a:t>
            </a:r>
            <a:r>
              <a:rPr sz="900" dirty="0">
                <a:solidFill>
                  <a:srgbClr val="000000"/>
                </a:solidFill>
              </a:rPr>
              <a:t>, </a:t>
            </a:r>
            <a:r>
              <a:rPr sz="900" dirty="0">
                <a:solidFill>
                  <a:srgbClr val="0432FF"/>
                </a:solidFill>
              </a:rPr>
              <a:t>2</a:t>
            </a:r>
            <a:r>
              <a:rPr sz="900" dirty="0">
                <a:solidFill>
                  <a:srgbClr val="000000"/>
                </a:solidFill>
              </a:rPr>
              <a:t>, </a:t>
            </a:r>
            <a:r>
              <a:rPr sz="900" dirty="0">
                <a:solidFill>
                  <a:srgbClr val="0432FF"/>
                </a:solidFill>
              </a:rPr>
              <a:t>3</a:t>
            </a:r>
            <a:r>
              <a:rPr sz="900" dirty="0">
                <a:solidFill>
                  <a:srgbClr val="000000"/>
                </a:solidFill>
              </a:rPr>
              <a:t>, </a:t>
            </a:r>
            <a:r>
              <a:rPr sz="900" dirty="0">
                <a:solidFill>
                  <a:srgbClr val="0432FF"/>
                </a:solidFill>
              </a:rPr>
              <a:t>4</a:t>
            </a:r>
            <a:r>
              <a:rPr sz="900" dirty="0">
                <a:solidFill>
                  <a:srgbClr val="000000"/>
                </a:solidFill>
              </a:rPr>
              <a:t>];</a:t>
            </a:r>
          </a:p>
          <a:p>
            <a:pPr algn="l" defTabSz="228600">
              <a:defRPr sz="1800">
                <a:solidFill>
                  <a:srgbClr val="458383"/>
                </a:solidFill>
                <a:latin typeface="Courier"/>
                <a:ea typeface="Courier"/>
                <a:cs typeface="Courier"/>
                <a:sym typeface="Courier"/>
              </a:defRPr>
            </a:pPr>
            <a:r>
              <a:rPr sz="900" dirty="0">
                <a:solidFill>
                  <a:srgbClr val="000000"/>
                </a:solidFill>
              </a:rPr>
              <a:t>  </a:t>
            </a:r>
            <a:r>
              <a:rPr sz="900" b="1" dirty="0">
                <a:solidFill>
                  <a:srgbClr val="011480"/>
                </a:solidFill>
              </a:rPr>
              <a:t>for</a:t>
            </a:r>
            <a:r>
              <a:rPr sz="900" dirty="0">
                <a:solidFill>
                  <a:srgbClr val="000000"/>
                </a:solidFill>
              </a:rPr>
              <a:t>(</a:t>
            </a:r>
            <a:r>
              <a:rPr sz="900" b="1" dirty="0">
                <a:solidFill>
                  <a:srgbClr val="011480"/>
                </a:solidFill>
              </a:rPr>
              <a:t>let </a:t>
            </a:r>
            <a:r>
              <a:rPr sz="900" dirty="0" err="1"/>
              <a:t>studentID</a:t>
            </a:r>
            <a:r>
              <a:rPr sz="900" dirty="0"/>
              <a:t> </a:t>
            </a:r>
            <a:r>
              <a:rPr sz="900" b="1" dirty="0">
                <a:solidFill>
                  <a:srgbClr val="011480"/>
                </a:solidFill>
              </a:rPr>
              <a:t>of </a:t>
            </a:r>
            <a:r>
              <a:rPr sz="900" dirty="0" err="1"/>
              <a:t>studentIDs</a:t>
            </a:r>
            <a:r>
              <a:rPr sz="900" dirty="0">
                <a:solidFill>
                  <a:srgbClr val="000000"/>
                </a:solidFill>
              </a:rPr>
              <a:t>){</a:t>
            </a:r>
          </a:p>
          <a:p>
            <a:pPr algn="l" defTabSz="228600">
              <a:defRPr sz="1800" b="1">
                <a:solidFill>
                  <a:srgbClr val="018001"/>
                </a:solidFill>
                <a:latin typeface="Courier"/>
                <a:ea typeface="Courier"/>
                <a:cs typeface="Courier"/>
                <a:sym typeface="Courier"/>
              </a:defRPr>
            </a:pPr>
            <a:r>
              <a:rPr sz="900" dirty="0">
                <a:solidFill>
                  <a:srgbClr val="000000"/>
                </a:solidFill>
              </a:rPr>
              <a:t>    </a:t>
            </a:r>
            <a:r>
              <a:rPr sz="900" dirty="0">
                <a:solidFill>
                  <a:srgbClr val="011480"/>
                </a:solidFill>
              </a:rPr>
              <a:t>const </a:t>
            </a:r>
            <a:r>
              <a:rPr sz="900" dirty="0">
                <a:solidFill>
                  <a:srgbClr val="458383"/>
                </a:solidFill>
              </a:rPr>
              <a:t>response </a:t>
            </a:r>
            <a:r>
              <a:rPr sz="900" dirty="0">
                <a:solidFill>
                  <a:srgbClr val="000000"/>
                </a:solidFill>
              </a:rPr>
              <a:t>= </a:t>
            </a:r>
            <a:r>
              <a:rPr sz="900" dirty="0">
                <a:solidFill>
                  <a:srgbClr val="011480"/>
                </a:solidFill>
              </a:rPr>
              <a:t>await </a:t>
            </a:r>
            <a:r>
              <a:rPr sz="900" i="1" dirty="0" err="1">
                <a:solidFill>
                  <a:srgbClr val="66187A"/>
                </a:solidFill>
              </a:rPr>
              <a:t>axios</a:t>
            </a:r>
            <a:r>
              <a:rPr sz="900" dirty="0" err="1">
                <a:solidFill>
                  <a:srgbClr val="000000"/>
                </a:solidFill>
              </a:rPr>
              <a:t>.</a:t>
            </a:r>
            <a:r>
              <a:rPr sz="900" dirty="0" err="1">
                <a:solidFill>
                  <a:srgbClr val="7A7A43"/>
                </a:solidFill>
              </a:rPr>
              <a:t>get</a:t>
            </a:r>
            <a:r>
              <a:rPr sz="900" dirty="0">
                <a:solidFill>
                  <a:srgbClr val="000000"/>
                </a:solidFill>
              </a:rPr>
              <a:t>(</a:t>
            </a:r>
            <a:r>
              <a:rPr sz="900" dirty="0"/>
              <a:t>`https://rest-</a:t>
            </a:r>
            <a:r>
              <a:rPr sz="900" dirty="0" err="1"/>
              <a:t>example.covey.town</a:t>
            </a:r>
            <a:r>
              <a:rPr sz="900" dirty="0"/>
              <a:t>/transcripts/</a:t>
            </a:r>
            <a:r>
              <a:rPr sz="900" dirty="0">
                <a:solidFill>
                  <a:srgbClr val="000000"/>
                </a:solidFill>
              </a:rPr>
              <a:t>${</a:t>
            </a:r>
            <a:r>
              <a:rPr sz="900" dirty="0" err="1">
                <a:solidFill>
                  <a:srgbClr val="458383"/>
                </a:solidFill>
              </a:rPr>
              <a:t>studentID</a:t>
            </a:r>
            <a:r>
              <a:rPr sz="900" dirty="0">
                <a:solidFill>
                  <a:srgbClr val="000000"/>
                </a:solidFill>
              </a:rPr>
              <a:t>}</a:t>
            </a:r>
            <a:r>
              <a:rPr sz="900" dirty="0"/>
              <a:t>`</a:t>
            </a:r>
            <a:r>
              <a:rPr sz="900" dirty="0">
                <a:solidFill>
                  <a:srgbClr val="000000"/>
                </a:solidFill>
              </a:rPr>
              <a:t>);</a:t>
            </a:r>
          </a:p>
          <a:p>
            <a:pPr algn="l" defTabSz="228600">
              <a:defRPr sz="1800">
                <a:solidFill>
                  <a:srgbClr val="000000"/>
                </a:solidFill>
                <a:latin typeface="Courier"/>
                <a:ea typeface="Courier"/>
                <a:cs typeface="Courier"/>
                <a:sym typeface="Courier"/>
              </a:defRPr>
            </a:pPr>
            <a:r>
              <a:rPr sz="900" dirty="0"/>
              <a:t>    </a:t>
            </a:r>
            <a:r>
              <a:rPr sz="900" b="1" dirty="0">
                <a:solidFill>
                  <a:srgbClr val="011480"/>
                </a:solidFill>
              </a:rPr>
              <a:t>await </a:t>
            </a:r>
            <a:r>
              <a:rPr sz="900" dirty="0" err="1"/>
              <a:t>fsPromises.</a:t>
            </a:r>
            <a:r>
              <a:rPr sz="900" i="1" dirty="0" err="1"/>
              <a:t>writeFile</a:t>
            </a:r>
            <a:r>
              <a:rPr sz="900" dirty="0"/>
              <a:t>(</a:t>
            </a:r>
            <a:r>
              <a:rPr sz="900" b="1" dirty="0">
                <a:solidFill>
                  <a:srgbClr val="018001"/>
                </a:solidFill>
              </a:rPr>
              <a:t>`transcript-</a:t>
            </a:r>
            <a:r>
              <a:rPr sz="900" dirty="0"/>
              <a:t>${</a:t>
            </a:r>
            <a:r>
              <a:rPr sz="900" dirty="0" err="1">
                <a:solidFill>
                  <a:srgbClr val="458383"/>
                </a:solidFill>
              </a:rPr>
              <a:t>response</a:t>
            </a:r>
            <a:r>
              <a:rPr sz="900" dirty="0" err="1"/>
              <a:t>.</a:t>
            </a:r>
            <a:r>
              <a:rPr sz="900" b="1" dirty="0" err="1">
                <a:solidFill>
                  <a:srgbClr val="66187A"/>
                </a:solidFill>
              </a:rPr>
              <a:t>data</a:t>
            </a:r>
            <a:r>
              <a:rPr sz="900" dirty="0" err="1"/>
              <a:t>.</a:t>
            </a:r>
            <a:r>
              <a:rPr sz="900" b="1" dirty="0" err="1">
                <a:solidFill>
                  <a:srgbClr val="66187A"/>
                </a:solidFill>
              </a:rPr>
              <a:t>student</a:t>
            </a:r>
            <a:r>
              <a:rPr sz="900" dirty="0" err="1"/>
              <a:t>.</a:t>
            </a:r>
            <a:r>
              <a:rPr sz="900" b="1" dirty="0" err="1">
                <a:solidFill>
                  <a:srgbClr val="66187A"/>
                </a:solidFill>
              </a:rPr>
              <a:t>studentID</a:t>
            </a:r>
            <a:r>
              <a:rPr sz="900" dirty="0"/>
              <a:t>}</a:t>
            </a:r>
            <a:r>
              <a:rPr sz="900" b="1" dirty="0">
                <a:solidFill>
                  <a:srgbClr val="018001"/>
                </a:solidFill>
              </a:rPr>
              <a:t>.json`</a:t>
            </a:r>
            <a:r>
              <a:rPr sz="900" dirty="0"/>
              <a:t>, </a:t>
            </a:r>
            <a:r>
              <a:rPr sz="900" b="1" i="1" dirty="0" err="1">
                <a:solidFill>
                  <a:srgbClr val="66187A"/>
                </a:solidFill>
              </a:rPr>
              <a:t>JSON</a:t>
            </a:r>
            <a:r>
              <a:rPr sz="900" dirty="0" err="1"/>
              <a:t>.</a:t>
            </a:r>
            <a:r>
              <a:rPr sz="900" dirty="0" err="1">
                <a:solidFill>
                  <a:srgbClr val="7A7A43"/>
                </a:solidFill>
              </a:rPr>
              <a:t>stringify</a:t>
            </a:r>
            <a:r>
              <a:rPr sz="900" dirty="0"/>
              <a:t>(</a:t>
            </a:r>
            <a:r>
              <a:rPr sz="900" dirty="0" err="1">
                <a:solidFill>
                  <a:srgbClr val="458383"/>
                </a:solidFill>
              </a:rPr>
              <a:t>response</a:t>
            </a:r>
            <a:r>
              <a:rPr sz="900" dirty="0" err="1"/>
              <a:t>.</a:t>
            </a:r>
            <a:r>
              <a:rPr sz="900" b="1" dirty="0" err="1">
                <a:solidFill>
                  <a:srgbClr val="66187A"/>
                </a:solidFill>
              </a:rPr>
              <a:t>data</a:t>
            </a:r>
            <a:r>
              <a:rPr sz="900" dirty="0"/>
              <a:t>))</a:t>
            </a:r>
          </a:p>
          <a:p>
            <a:pPr algn="l" defTabSz="228600">
              <a:defRPr sz="1800">
                <a:solidFill>
                  <a:srgbClr val="000000"/>
                </a:solidFill>
                <a:latin typeface="Courier"/>
                <a:ea typeface="Courier"/>
                <a:cs typeface="Courier"/>
                <a:sym typeface="Courier"/>
              </a:defRPr>
            </a:pPr>
            <a:r>
              <a:rPr sz="900" dirty="0"/>
              <a:t>  }</a:t>
            </a:r>
          </a:p>
          <a:p>
            <a:pPr algn="l" defTabSz="228600">
              <a:defRPr sz="1800">
                <a:solidFill>
                  <a:srgbClr val="458383"/>
                </a:solidFill>
                <a:latin typeface="Courier"/>
                <a:ea typeface="Courier"/>
                <a:cs typeface="Courier"/>
                <a:sym typeface="Courier"/>
              </a:defRPr>
            </a:pPr>
            <a:r>
              <a:rPr sz="900" dirty="0">
                <a:solidFill>
                  <a:srgbClr val="000000"/>
                </a:solidFill>
              </a:rPr>
              <a:t>  </a:t>
            </a:r>
            <a:r>
              <a:rPr sz="900" b="1" dirty="0">
                <a:solidFill>
                  <a:srgbClr val="011480"/>
                </a:solidFill>
              </a:rPr>
              <a:t>let </a:t>
            </a:r>
            <a:r>
              <a:rPr sz="900" dirty="0" err="1"/>
              <a:t>totalSize</a:t>
            </a:r>
            <a:r>
              <a:rPr sz="900" dirty="0"/>
              <a:t> </a:t>
            </a:r>
            <a:r>
              <a:rPr sz="900" dirty="0">
                <a:solidFill>
                  <a:srgbClr val="000000"/>
                </a:solidFill>
              </a:rPr>
              <a:t>= </a:t>
            </a:r>
            <a:r>
              <a:rPr sz="900" dirty="0">
                <a:solidFill>
                  <a:srgbClr val="0432FF"/>
                </a:solidFill>
              </a:rPr>
              <a:t>0</a:t>
            </a:r>
            <a:r>
              <a:rPr sz="900" dirty="0">
                <a:solidFill>
                  <a:srgbClr val="000000"/>
                </a:solidFill>
              </a:rPr>
              <a:t>;</a:t>
            </a:r>
          </a:p>
          <a:p>
            <a:pPr algn="l" defTabSz="228600">
              <a:defRPr sz="1800">
                <a:solidFill>
                  <a:srgbClr val="458383"/>
                </a:solidFill>
                <a:latin typeface="Courier"/>
                <a:ea typeface="Courier"/>
                <a:cs typeface="Courier"/>
                <a:sym typeface="Courier"/>
              </a:defRPr>
            </a:pPr>
            <a:r>
              <a:rPr sz="900" dirty="0">
                <a:solidFill>
                  <a:srgbClr val="000000"/>
                </a:solidFill>
              </a:rPr>
              <a:t>  </a:t>
            </a:r>
            <a:r>
              <a:rPr sz="900" b="1" dirty="0">
                <a:solidFill>
                  <a:srgbClr val="011480"/>
                </a:solidFill>
              </a:rPr>
              <a:t>for</a:t>
            </a:r>
            <a:r>
              <a:rPr sz="900" dirty="0">
                <a:solidFill>
                  <a:srgbClr val="000000"/>
                </a:solidFill>
              </a:rPr>
              <a:t>(</a:t>
            </a:r>
            <a:r>
              <a:rPr sz="900" b="1" dirty="0">
                <a:solidFill>
                  <a:srgbClr val="011480"/>
                </a:solidFill>
              </a:rPr>
              <a:t>let </a:t>
            </a:r>
            <a:r>
              <a:rPr sz="900" dirty="0" err="1"/>
              <a:t>studentID</a:t>
            </a:r>
            <a:r>
              <a:rPr sz="900" dirty="0"/>
              <a:t> </a:t>
            </a:r>
            <a:r>
              <a:rPr sz="900" b="1" dirty="0">
                <a:solidFill>
                  <a:srgbClr val="011480"/>
                </a:solidFill>
              </a:rPr>
              <a:t>of </a:t>
            </a:r>
            <a:r>
              <a:rPr sz="900" dirty="0" err="1"/>
              <a:t>studentIDs</a:t>
            </a:r>
            <a:r>
              <a:rPr sz="900" dirty="0">
                <a:solidFill>
                  <a:srgbClr val="000000"/>
                </a:solidFill>
              </a:rPr>
              <a:t>){</a:t>
            </a:r>
          </a:p>
          <a:p>
            <a:pPr algn="l" defTabSz="228600">
              <a:defRPr sz="1800" b="1">
                <a:solidFill>
                  <a:srgbClr val="000000"/>
                </a:solidFill>
                <a:latin typeface="Courier"/>
                <a:ea typeface="Courier"/>
                <a:cs typeface="Courier"/>
                <a:sym typeface="Courier"/>
              </a:defRPr>
            </a:pPr>
            <a:r>
              <a:rPr sz="900" dirty="0"/>
              <a:t>    </a:t>
            </a:r>
            <a:r>
              <a:rPr sz="900" dirty="0">
                <a:solidFill>
                  <a:srgbClr val="011480"/>
                </a:solidFill>
              </a:rPr>
              <a:t>const </a:t>
            </a:r>
            <a:r>
              <a:rPr sz="900" dirty="0">
                <a:solidFill>
                  <a:srgbClr val="458383"/>
                </a:solidFill>
              </a:rPr>
              <a:t>stats </a:t>
            </a:r>
            <a:r>
              <a:rPr sz="900" dirty="0"/>
              <a:t>= </a:t>
            </a:r>
            <a:r>
              <a:rPr sz="900" dirty="0">
                <a:solidFill>
                  <a:srgbClr val="011480"/>
                </a:solidFill>
              </a:rPr>
              <a:t>await </a:t>
            </a:r>
            <a:r>
              <a:rPr sz="900" dirty="0" err="1"/>
              <a:t>fsPromises.</a:t>
            </a:r>
            <a:r>
              <a:rPr sz="900" i="1" dirty="0" err="1"/>
              <a:t>stat</a:t>
            </a:r>
            <a:r>
              <a:rPr sz="900" dirty="0"/>
              <a:t>(</a:t>
            </a:r>
            <a:r>
              <a:rPr sz="900" dirty="0">
                <a:solidFill>
                  <a:srgbClr val="018001"/>
                </a:solidFill>
              </a:rPr>
              <a:t>`transcript-</a:t>
            </a:r>
            <a:r>
              <a:rPr sz="900" dirty="0"/>
              <a:t>${</a:t>
            </a:r>
            <a:r>
              <a:rPr sz="900" dirty="0" err="1">
                <a:solidFill>
                  <a:srgbClr val="458383"/>
                </a:solidFill>
              </a:rPr>
              <a:t>studentID</a:t>
            </a:r>
            <a:r>
              <a:rPr sz="900" dirty="0"/>
              <a:t>}</a:t>
            </a:r>
            <a:r>
              <a:rPr sz="900" dirty="0">
                <a:solidFill>
                  <a:srgbClr val="018001"/>
                </a:solidFill>
              </a:rPr>
              <a:t>.json`</a:t>
            </a:r>
            <a:r>
              <a:rPr sz="900" dirty="0"/>
              <a:t>);</a:t>
            </a:r>
          </a:p>
          <a:p>
            <a:pPr algn="l" defTabSz="228600">
              <a:defRPr sz="1800">
                <a:solidFill>
                  <a:srgbClr val="458383"/>
                </a:solidFill>
                <a:latin typeface="Courier"/>
                <a:ea typeface="Courier"/>
                <a:cs typeface="Courier"/>
                <a:sym typeface="Courier"/>
              </a:defRPr>
            </a:pPr>
            <a:r>
              <a:rPr sz="900" dirty="0">
                <a:solidFill>
                  <a:srgbClr val="000000"/>
                </a:solidFill>
              </a:rPr>
              <a:t>    </a:t>
            </a:r>
            <a:r>
              <a:rPr sz="900" dirty="0" err="1"/>
              <a:t>totalSize</a:t>
            </a:r>
            <a:r>
              <a:rPr sz="900" dirty="0"/>
              <a:t> </a:t>
            </a:r>
            <a:r>
              <a:rPr sz="900" dirty="0">
                <a:solidFill>
                  <a:srgbClr val="000000"/>
                </a:solidFill>
              </a:rPr>
              <a:t>+= </a:t>
            </a:r>
            <a:r>
              <a:rPr sz="900" dirty="0" err="1"/>
              <a:t>stats</a:t>
            </a:r>
            <a:r>
              <a:rPr sz="900" dirty="0" err="1">
                <a:solidFill>
                  <a:srgbClr val="000000"/>
                </a:solidFill>
              </a:rPr>
              <a:t>.</a:t>
            </a:r>
            <a:r>
              <a:rPr sz="900" b="1" dirty="0" err="1">
                <a:solidFill>
                  <a:srgbClr val="66187A"/>
                </a:solidFill>
              </a:rPr>
              <a:t>size</a:t>
            </a:r>
            <a:r>
              <a:rPr sz="900" dirty="0">
                <a:solidFill>
                  <a:srgbClr val="000000"/>
                </a:solidFill>
              </a:rPr>
              <a:t>;</a:t>
            </a:r>
          </a:p>
          <a:p>
            <a:pPr algn="l" defTabSz="228600">
              <a:defRPr sz="1800">
                <a:solidFill>
                  <a:srgbClr val="000000"/>
                </a:solidFill>
                <a:latin typeface="Courier"/>
                <a:ea typeface="Courier"/>
                <a:cs typeface="Courier"/>
                <a:sym typeface="Courier"/>
              </a:defRPr>
            </a:pPr>
            <a:r>
              <a:rPr sz="900" dirty="0"/>
              <a:t>  }</a:t>
            </a:r>
          </a:p>
          <a:p>
            <a:pPr algn="l" defTabSz="228600">
              <a:defRPr sz="1800" b="1">
                <a:solidFill>
                  <a:srgbClr val="018001"/>
                </a:solidFill>
                <a:latin typeface="Courier"/>
                <a:ea typeface="Courier"/>
                <a:cs typeface="Courier"/>
                <a:sym typeface="Courier"/>
              </a:defRPr>
            </a:pPr>
            <a:r>
              <a:rPr sz="900" dirty="0">
                <a:solidFill>
                  <a:srgbClr val="000000"/>
                </a:solidFill>
              </a:rPr>
              <a:t>  </a:t>
            </a:r>
            <a:r>
              <a:rPr sz="900" i="1" dirty="0" err="1">
                <a:solidFill>
                  <a:srgbClr val="66187A"/>
                </a:solidFill>
              </a:rPr>
              <a:t>console</a:t>
            </a:r>
            <a:r>
              <a:rPr sz="900" dirty="0" err="1">
                <a:solidFill>
                  <a:srgbClr val="000000"/>
                </a:solidFill>
              </a:rPr>
              <a:t>.</a:t>
            </a:r>
            <a:r>
              <a:rPr sz="900" dirty="0" err="1">
                <a:solidFill>
                  <a:srgbClr val="7A7A43"/>
                </a:solidFill>
              </a:rPr>
              <a:t>log</a:t>
            </a:r>
            <a:r>
              <a:rPr sz="900" dirty="0">
                <a:solidFill>
                  <a:srgbClr val="000000"/>
                </a:solidFill>
              </a:rPr>
              <a:t>(</a:t>
            </a:r>
            <a:r>
              <a:rPr sz="900" dirty="0"/>
              <a:t>`Finished calculating size: </a:t>
            </a:r>
            <a:r>
              <a:rPr sz="900" dirty="0">
                <a:solidFill>
                  <a:srgbClr val="000000"/>
                </a:solidFill>
              </a:rPr>
              <a:t>${</a:t>
            </a:r>
            <a:r>
              <a:rPr sz="900" dirty="0" err="1">
                <a:solidFill>
                  <a:srgbClr val="458383"/>
                </a:solidFill>
              </a:rPr>
              <a:t>totalSize</a:t>
            </a:r>
            <a:r>
              <a:rPr sz="900" dirty="0">
                <a:solidFill>
                  <a:srgbClr val="000000"/>
                </a:solidFill>
              </a:rPr>
              <a:t>}</a:t>
            </a:r>
            <a:r>
              <a:rPr sz="900" dirty="0"/>
              <a:t>`</a:t>
            </a:r>
            <a:r>
              <a:rPr sz="900" dirty="0">
                <a:solidFill>
                  <a:srgbClr val="000000"/>
                </a:solidFill>
              </a:rPr>
              <a:t>);</a:t>
            </a:r>
          </a:p>
          <a:p>
            <a:pPr algn="l" defTabSz="228600">
              <a:defRPr sz="1800">
                <a:solidFill>
                  <a:srgbClr val="000000"/>
                </a:solidFill>
                <a:latin typeface="Courier"/>
                <a:ea typeface="Courier"/>
                <a:cs typeface="Courier"/>
                <a:sym typeface="Courier"/>
              </a:defRPr>
            </a:pPr>
            <a:r>
              <a:rPr sz="900" dirty="0"/>
              <a:t>}</a:t>
            </a:r>
          </a:p>
        </p:txBody>
      </p:sp>
      <p:sp>
        <p:nvSpPr>
          <p:cNvPr id="620" name="Running time:…"/>
          <p:cNvSpPr txBox="1"/>
          <p:nvPr/>
        </p:nvSpPr>
        <p:spPr>
          <a:xfrm>
            <a:off x="9965157" y="4775590"/>
            <a:ext cx="2389876" cy="13439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l"/>
            <a:r>
              <a:rPr sz="1400" b="1" dirty="0"/>
              <a:t>Running time:</a:t>
            </a:r>
          </a:p>
          <a:p>
            <a:pPr algn="l"/>
            <a:r>
              <a:rPr sz="1400" b="1" dirty="0"/>
              <a:t>2.2 sec</a:t>
            </a:r>
            <a:endParaRPr lang="en-US" sz="1400" b="1" dirty="0"/>
          </a:p>
          <a:p>
            <a:pPr algn="l"/>
            <a:endParaRPr sz="1400" b="1" dirty="0"/>
          </a:p>
          <a:p>
            <a:pPr algn="l">
              <a:defRPr sz="2200"/>
            </a:pPr>
            <a:r>
              <a:rPr sz="1400" dirty="0"/>
              <a:t>This is what we mean by “your code can become synchronous”</a:t>
            </a:r>
          </a:p>
        </p:txBody>
      </p:sp>
      <p:sp>
        <p:nvSpPr>
          <p:cNvPr id="621" name="Running time:…"/>
          <p:cNvSpPr txBox="1"/>
          <p:nvPr/>
        </p:nvSpPr>
        <p:spPr>
          <a:xfrm>
            <a:off x="9964700" y="2751777"/>
            <a:ext cx="1232710" cy="482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a:r>
              <a:rPr sz="1400" b="1" dirty="0"/>
              <a:t>Running time:</a:t>
            </a:r>
          </a:p>
          <a:p>
            <a:pPr algn="l"/>
            <a:r>
              <a:rPr sz="1400" b="1" dirty="0"/>
              <a:t>1.5 sec</a:t>
            </a:r>
          </a:p>
        </p:txBody>
      </p:sp>
      <p:sp>
        <p:nvSpPr>
          <p:cNvPr id="622" name="The code we’ve seen on past slides:"/>
          <p:cNvSpPr txBox="1"/>
          <p:nvPr/>
        </p:nvSpPr>
        <p:spPr>
          <a:xfrm>
            <a:off x="1797770" y="1804768"/>
            <a:ext cx="2959144"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1400"/>
              <a:t>The code we’ve seen on past slides:</a:t>
            </a:r>
          </a:p>
        </p:txBody>
      </p:sp>
      <p:sp>
        <p:nvSpPr>
          <p:cNvPr id="623" name="This does something different:"/>
          <p:cNvSpPr txBox="1"/>
          <p:nvPr/>
        </p:nvSpPr>
        <p:spPr>
          <a:xfrm>
            <a:off x="1861773" y="4192305"/>
            <a:ext cx="5115183" cy="266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lang="en-US" sz="1400" dirty="0"/>
              <a:t>This accomplishes the same function, but without concurrency:</a:t>
            </a:r>
            <a:endParaRPr sz="1400" dirty="0"/>
          </a:p>
        </p:txBody>
      </p:sp>
      <p:grpSp>
        <p:nvGrpSpPr>
          <p:cNvPr id="626" name="Group"/>
          <p:cNvGrpSpPr/>
          <p:nvPr/>
        </p:nvGrpSpPr>
        <p:grpSpPr>
          <a:xfrm>
            <a:off x="-19741" y="1957330"/>
            <a:ext cx="9938141" cy="1272419"/>
            <a:chOff x="-1840140" y="110222"/>
            <a:chExt cx="19876280" cy="2544838"/>
          </a:xfrm>
        </p:grpSpPr>
        <p:sp>
          <p:nvSpPr>
            <p:cNvPr id="624" name="For each student: make an async handler to fetch their transcript and save it"/>
            <p:cNvSpPr/>
            <p:nvPr/>
          </p:nvSpPr>
          <p:spPr>
            <a:xfrm>
              <a:off x="-1840140" y="110222"/>
              <a:ext cx="3720496" cy="121058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a:solidFill>
                    <a:schemeClr val="accent5">
                      <a:hueOff val="-82419"/>
                      <a:satOff val="-9513"/>
                      <a:lumOff val="-16343"/>
                    </a:schemeClr>
                  </a:solidFill>
                </a:defRPr>
              </a:lvl1pPr>
            </a:lstStyle>
            <a:p>
              <a:r>
                <a:rPr dirty="0"/>
                <a:t>For each student: make an async handler to fetch their transcript and save it</a:t>
              </a:r>
            </a:p>
          </p:txBody>
        </p:sp>
        <p:sp>
          <p:nvSpPr>
            <p:cNvPr id="625" name="Callout"/>
            <p:cNvSpPr/>
            <p:nvPr/>
          </p:nvSpPr>
          <p:spPr>
            <a:xfrm rot="16200000">
              <a:off x="8959771" y="-6421309"/>
              <a:ext cx="1373767" cy="16778971"/>
            </a:xfrm>
            <a:custGeom>
              <a:avLst/>
              <a:gdLst>
                <a:gd name="connsiteX0" fmla="*/ 21600 w 21600"/>
                <a:gd name="connsiteY0" fmla="*/ 0 h 22554"/>
                <a:gd name="connsiteX1" fmla="*/ 8493 w 21600"/>
                <a:gd name="connsiteY1" fmla="*/ 1088 h 22554"/>
                <a:gd name="connsiteX2" fmla="*/ 965 w 21600"/>
                <a:gd name="connsiteY2" fmla="*/ 1088 h 22554"/>
                <a:gd name="connsiteX3" fmla="*/ 0 w 21600"/>
                <a:gd name="connsiteY3" fmla="*/ 1173 h 22554"/>
                <a:gd name="connsiteX4" fmla="*/ 0 w 21600"/>
                <a:gd name="connsiteY4" fmla="*/ 22469 h 22554"/>
                <a:gd name="connsiteX5" fmla="*/ 965 w 21600"/>
                <a:gd name="connsiteY5" fmla="*/ 22554 h 22554"/>
                <a:gd name="connsiteX6" fmla="*/ 17600 w 21600"/>
                <a:gd name="connsiteY6" fmla="*/ 22554 h 22554"/>
                <a:gd name="connsiteX7" fmla="*/ 18564 w 21600"/>
                <a:gd name="connsiteY7" fmla="*/ 22469 h 22554"/>
                <a:gd name="connsiteX8" fmla="*/ 18564 w 21600"/>
                <a:gd name="connsiteY8" fmla="*/ 1366 h 22554"/>
                <a:gd name="connsiteX9" fmla="*/ 21600 w 21600"/>
                <a:gd name="connsiteY9" fmla="*/ 0 h 22554"/>
                <a:gd name="connsiteX0" fmla="*/ 21271 w 21271"/>
                <a:gd name="connsiteY0" fmla="*/ 0 h 22814"/>
                <a:gd name="connsiteX1" fmla="*/ 8493 w 21271"/>
                <a:gd name="connsiteY1" fmla="*/ 1348 h 22814"/>
                <a:gd name="connsiteX2" fmla="*/ 965 w 21271"/>
                <a:gd name="connsiteY2" fmla="*/ 1348 h 22814"/>
                <a:gd name="connsiteX3" fmla="*/ 0 w 21271"/>
                <a:gd name="connsiteY3" fmla="*/ 1433 h 22814"/>
                <a:gd name="connsiteX4" fmla="*/ 0 w 21271"/>
                <a:gd name="connsiteY4" fmla="*/ 22729 h 22814"/>
                <a:gd name="connsiteX5" fmla="*/ 965 w 21271"/>
                <a:gd name="connsiteY5" fmla="*/ 22814 h 22814"/>
                <a:gd name="connsiteX6" fmla="*/ 17600 w 21271"/>
                <a:gd name="connsiteY6" fmla="*/ 22814 h 22814"/>
                <a:gd name="connsiteX7" fmla="*/ 18564 w 21271"/>
                <a:gd name="connsiteY7" fmla="*/ 22729 h 22814"/>
                <a:gd name="connsiteX8" fmla="*/ 18564 w 21271"/>
                <a:gd name="connsiteY8" fmla="*/ 1626 h 22814"/>
                <a:gd name="connsiteX9" fmla="*/ 21271 w 21271"/>
                <a:gd name="connsiteY9" fmla="*/ 0 h 2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271" h="22814" extrusionOk="0">
                  <a:moveTo>
                    <a:pt x="21271" y="0"/>
                  </a:moveTo>
                  <a:lnTo>
                    <a:pt x="8493" y="1348"/>
                  </a:lnTo>
                  <a:lnTo>
                    <a:pt x="965" y="1348"/>
                  </a:lnTo>
                  <a:cubicBezTo>
                    <a:pt x="433" y="1348"/>
                    <a:pt x="0" y="1386"/>
                    <a:pt x="0" y="1433"/>
                  </a:cubicBezTo>
                  <a:lnTo>
                    <a:pt x="0" y="22729"/>
                  </a:lnTo>
                  <a:cubicBezTo>
                    <a:pt x="0" y="22776"/>
                    <a:pt x="433" y="22814"/>
                    <a:pt x="965" y="22814"/>
                  </a:cubicBezTo>
                  <a:lnTo>
                    <a:pt x="17600" y="22814"/>
                  </a:lnTo>
                  <a:cubicBezTo>
                    <a:pt x="18131" y="22814"/>
                    <a:pt x="18564" y="22776"/>
                    <a:pt x="18564" y="22729"/>
                  </a:cubicBezTo>
                  <a:lnTo>
                    <a:pt x="18564" y="1626"/>
                  </a:lnTo>
                  <a:lnTo>
                    <a:pt x="21271" y="0"/>
                  </a:lnTo>
                  <a:close/>
                </a:path>
              </a:pathLst>
            </a:custGeom>
            <a:noFill/>
            <a:ln w="38100" cap="flat">
              <a:solidFill>
                <a:srgbClr val="FF0000"/>
              </a:solidFill>
              <a:prstDash val="solid"/>
              <a:round/>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grpSp>
        <p:nvGrpSpPr>
          <p:cNvPr id="629" name="Group"/>
          <p:cNvGrpSpPr/>
          <p:nvPr/>
        </p:nvGrpSpPr>
        <p:grpSpPr>
          <a:xfrm>
            <a:off x="103433" y="4118742"/>
            <a:ext cx="9814967" cy="1292390"/>
            <a:chOff x="-298392" y="387784"/>
            <a:chExt cx="19629932" cy="2584777"/>
          </a:xfrm>
        </p:grpSpPr>
        <p:sp>
          <p:nvSpPr>
            <p:cNvPr id="627" name="For each student: wait to fetch their transcript, then wait to write it, then go on to the next student"/>
            <p:cNvSpPr/>
            <p:nvPr/>
          </p:nvSpPr>
          <p:spPr>
            <a:xfrm>
              <a:off x="-298392" y="387784"/>
              <a:ext cx="3559211" cy="157991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defRPr>
                  <a:solidFill>
                    <a:schemeClr val="accent5">
                      <a:hueOff val="-82419"/>
                      <a:satOff val="-9513"/>
                      <a:lumOff val="-16343"/>
                    </a:schemeClr>
                  </a:solidFill>
                </a:defRPr>
              </a:lvl1pPr>
            </a:lstStyle>
            <a:p>
              <a:r>
                <a:rPr dirty="0"/>
                <a:t>For each student: wait to fetch their transcript, then wait to write it, then go on to the next student</a:t>
              </a:r>
            </a:p>
          </p:txBody>
        </p:sp>
        <p:sp>
          <p:nvSpPr>
            <p:cNvPr id="628" name="Callout"/>
            <p:cNvSpPr/>
            <p:nvPr/>
          </p:nvSpPr>
          <p:spPr>
            <a:xfrm rot="16200000">
              <a:off x="10523143" y="-5835836"/>
              <a:ext cx="1198937" cy="16417857"/>
            </a:xfrm>
            <a:custGeom>
              <a:avLst/>
              <a:gdLst>
                <a:gd name="connsiteX0" fmla="*/ 14356 w 18564"/>
                <a:gd name="connsiteY0" fmla="*/ 0 h 22323"/>
                <a:gd name="connsiteX1" fmla="*/ 8493 w 18564"/>
                <a:gd name="connsiteY1" fmla="*/ 857 h 22323"/>
                <a:gd name="connsiteX2" fmla="*/ 965 w 18564"/>
                <a:gd name="connsiteY2" fmla="*/ 857 h 22323"/>
                <a:gd name="connsiteX3" fmla="*/ 0 w 18564"/>
                <a:gd name="connsiteY3" fmla="*/ 942 h 22323"/>
                <a:gd name="connsiteX4" fmla="*/ 0 w 18564"/>
                <a:gd name="connsiteY4" fmla="*/ 22238 h 22323"/>
                <a:gd name="connsiteX5" fmla="*/ 965 w 18564"/>
                <a:gd name="connsiteY5" fmla="*/ 22323 h 22323"/>
                <a:gd name="connsiteX6" fmla="*/ 17600 w 18564"/>
                <a:gd name="connsiteY6" fmla="*/ 22323 h 22323"/>
                <a:gd name="connsiteX7" fmla="*/ 18564 w 18564"/>
                <a:gd name="connsiteY7" fmla="*/ 22238 h 22323"/>
                <a:gd name="connsiteX8" fmla="*/ 18564 w 18564"/>
                <a:gd name="connsiteY8" fmla="*/ 1135 h 22323"/>
                <a:gd name="connsiteX9" fmla="*/ 14356 w 18564"/>
                <a:gd name="connsiteY9" fmla="*/ 0 h 22323"/>
                <a:gd name="connsiteX0" fmla="*/ 32136 w 32136"/>
                <a:gd name="connsiteY0" fmla="*/ 0 h 21918"/>
                <a:gd name="connsiteX1" fmla="*/ 8493 w 32136"/>
                <a:gd name="connsiteY1" fmla="*/ 452 h 21918"/>
                <a:gd name="connsiteX2" fmla="*/ 965 w 32136"/>
                <a:gd name="connsiteY2" fmla="*/ 452 h 21918"/>
                <a:gd name="connsiteX3" fmla="*/ 0 w 32136"/>
                <a:gd name="connsiteY3" fmla="*/ 537 h 21918"/>
                <a:gd name="connsiteX4" fmla="*/ 0 w 32136"/>
                <a:gd name="connsiteY4" fmla="*/ 21833 h 21918"/>
                <a:gd name="connsiteX5" fmla="*/ 965 w 32136"/>
                <a:gd name="connsiteY5" fmla="*/ 21918 h 21918"/>
                <a:gd name="connsiteX6" fmla="*/ 17600 w 32136"/>
                <a:gd name="connsiteY6" fmla="*/ 21918 h 21918"/>
                <a:gd name="connsiteX7" fmla="*/ 18564 w 32136"/>
                <a:gd name="connsiteY7" fmla="*/ 21833 h 21918"/>
                <a:gd name="connsiteX8" fmla="*/ 18564 w 32136"/>
                <a:gd name="connsiteY8" fmla="*/ 730 h 21918"/>
                <a:gd name="connsiteX9" fmla="*/ 32136 w 32136"/>
                <a:gd name="connsiteY9" fmla="*/ 0 h 21918"/>
                <a:gd name="connsiteX0" fmla="*/ 14685 w 18564"/>
                <a:gd name="connsiteY0" fmla="*/ 0 h 22323"/>
                <a:gd name="connsiteX1" fmla="*/ 8493 w 18564"/>
                <a:gd name="connsiteY1" fmla="*/ 857 h 22323"/>
                <a:gd name="connsiteX2" fmla="*/ 965 w 18564"/>
                <a:gd name="connsiteY2" fmla="*/ 857 h 22323"/>
                <a:gd name="connsiteX3" fmla="*/ 0 w 18564"/>
                <a:gd name="connsiteY3" fmla="*/ 942 h 22323"/>
                <a:gd name="connsiteX4" fmla="*/ 0 w 18564"/>
                <a:gd name="connsiteY4" fmla="*/ 22238 h 22323"/>
                <a:gd name="connsiteX5" fmla="*/ 965 w 18564"/>
                <a:gd name="connsiteY5" fmla="*/ 22323 h 22323"/>
                <a:gd name="connsiteX6" fmla="*/ 17600 w 18564"/>
                <a:gd name="connsiteY6" fmla="*/ 22323 h 22323"/>
                <a:gd name="connsiteX7" fmla="*/ 18564 w 18564"/>
                <a:gd name="connsiteY7" fmla="*/ 22238 h 22323"/>
                <a:gd name="connsiteX8" fmla="*/ 18564 w 18564"/>
                <a:gd name="connsiteY8" fmla="*/ 1135 h 22323"/>
                <a:gd name="connsiteX9" fmla="*/ 14685 w 18564"/>
                <a:gd name="connsiteY9" fmla="*/ 0 h 2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64" h="22323" extrusionOk="0">
                  <a:moveTo>
                    <a:pt x="14685" y="0"/>
                  </a:moveTo>
                  <a:lnTo>
                    <a:pt x="8493" y="857"/>
                  </a:lnTo>
                  <a:lnTo>
                    <a:pt x="965" y="857"/>
                  </a:lnTo>
                  <a:cubicBezTo>
                    <a:pt x="433" y="857"/>
                    <a:pt x="0" y="895"/>
                    <a:pt x="0" y="942"/>
                  </a:cubicBezTo>
                  <a:lnTo>
                    <a:pt x="0" y="22238"/>
                  </a:lnTo>
                  <a:cubicBezTo>
                    <a:pt x="0" y="22285"/>
                    <a:pt x="433" y="22323"/>
                    <a:pt x="965" y="22323"/>
                  </a:cubicBezTo>
                  <a:lnTo>
                    <a:pt x="17600" y="22323"/>
                  </a:lnTo>
                  <a:cubicBezTo>
                    <a:pt x="18131" y="22323"/>
                    <a:pt x="18564" y="22285"/>
                    <a:pt x="18564" y="22238"/>
                  </a:cubicBezTo>
                  <a:lnTo>
                    <a:pt x="18564" y="1135"/>
                  </a:lnTo>
                  <a:lnTo>
                    <a:pt x="14685" y="0"/>
                  </a:lnTo>
                  <a:close/>
                </a:path>
              </a:pathLst>
            </a:custGeom>
            <a:noFill/>
            <a:ln w="38100" cap="flat">
              <a:solidFill>
                <a:srgbClr val="FF0000"/>
              </a:solidFill>
              <a:prstDash val="solid"/>
              <a:round/>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grpSp>
      <p:sp>
        <p:nvSpPr>
          <p:cNvPr id="630" name="Dingbat Check"/>
          <p:cNvSpPr/>
          <p:nvPr/>
        </p:nvSpPr>
        <p:spPr>
          <a:xfrm>
            <a:off x="9752064" y="1956562"/>
            <a:ext cx="292848" cy="278282"/>
          </a:xfrm>
          <a:custGeom>
            <a:avLst/>
            <a:gdLst/>
            <a:ahLst/>
            <a:cxnLst>
              <a:cxn ang="0">
                <a:pos x="wd2" y="hd2"/>
              </a:cxn>
              <a:cxn ang="5400000">
                <a:pos x="wd2" y="hd2"/>
              </a:cxn>
              <a:cxn ang="10800000">
                <a:pos x="wd2" y="hd2"/>
              </a:cxn>
              <a:cxn ang="16200000">
                <a:pos x="wd2" y="hd2"/>
              </a:cxn>
            </a:cxnLst>
            <a:rect l="0" t="0" r="r" b="b"/>
            <a:pathLst>
              <a:path w="21452" h="20404"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3">
              <a:hueOff val="362282"/>
              <a:satOff val="31803"/>
              <a:lumOff val="-18242"/>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631" name="Dingbat X"/>
          <p:cNvSpPr/>
          <p:nvPr/>
        </p:nvSpPr>
        <p:spPr>
          <a:xfrm>
            <a:off x="9752064" y="4262722"/>
            <a:ext cx="292848" cy="346049"/>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lumOff val="-29866"/>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extLst>
      <p:ext uri="{BB962C8B-B14F-4D97-AF65-F5344CB8AC3E}">
        <p14:creationId xmlns:p14="http://schemas.microsoft.com/office/powerpoint/2010/main" val="644150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21"/>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6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0" grpId="0" animBg="1" advAuto="0"/>
      <p:bldP spid="621" grpId="0" animBg="1" advAuto="0"/>
      <p:bldP spid="626" grpId="0" animBg="1" advAuto="0"/>
      <p:bldP spid="629"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4A04-97B8-CE3D-2855-709EBCFFDD82}"/>
              </a:ext>
            </a:extLst>
          </p:cNvPr>
          <p:cNvSpPr>
            <a:spLocks noGrp="1"/>
          </p:cNvSpPr>
          <p:nvPr>
            <p:ph type="title"/>
          </p:nvPr>
        </p:nvSpPr>
        <p:spPr/>
        <p:txBody>
          <a:bodyPr/>
          <a:lstStyle/>
          <a:p>
            <a:r>
              <a:rPr lang="en-US" dirty="0"/>
              <a:t>Run-to-completion semantics</a:t>
            </a:r>
          </a:p>
        </p:txBody>
      </p:sp>
      <p:sp>
        <p:nvSpPr>
          <p:cNvPr id="4" name="Text Placeholder 3">
            <a:extLst>
              <a:ext uri="{FF2B5EF4-FFF2-40B4-BE49-F238E27FC236}">
                <a16:creationId xmlns:a16="http://schemas.microsoft.com/office/drawing/2014/main" id="{B5E1B4CE-3863-CF19-A3DF-764BEF1C331B}"/>
              </a:ext>
            </a:extLst>
          </p:cNvPr>
          <p:cNvSpPr>
            <a:spLocks noGrp="1"/>
          </p:cNvSpPr>
          <p:nvPr>
            <p:ph idx="1"/>
          </p:nvPr>
        </p:nvSpPr>
        <p:spPr/>
        <p:txBody>
          <a:bodyPr/>
          <a:lstStyle/>
          <a:p>
            <a:r>
              <a:rPr lang="en-US" dirty="0"/>
              <a:t>A computation </a:t>
            </a:r>
            <a:r>
              <a:rPr lang="en-US" dirty="0">
                <a:solidFill>
                  <a:srgbClr val="FF0000"/>
                </a:solidFill>
              </a:rPr>
              <a:t>runs continuously until it is either suspended or completed</a:t>
            </a:r>
            <a:r>
              <a:rPr lang="en-US" dirty="0"/>
              <a:t>.</a:t>
            </a:r>
          </a:p>
          <a:p>
            <a:pPr lvl="1"/>
            <a:r>
              <a:rPr lang="en-US" dirty="0"/>
              <a:t>This means that </a:t>
            </a:r>
            <a:r>
              <a:rPr lang="en-US" b="1" dirty="0"/>
              <a:t>only one </a:t>
            </a:r>
            <a:r>
              <a:rPr lang="en-US" dirty="0"/>
              <a:t>of your computations is running at any time (in addition to whatever asynchronous IO is running)  </a:t>
            </a:r>
          </a:p>
          <a:p>
            <a:r>
              <a:rPr lang="en-US" dirty="0"/>
              <a:t>A computation is suspended when it hits an ‘</a:t>
            </a:r>
            <a:r>
              <a:rPr lang="en-US" dirty="0">
                <a:solidFill>
                  <a:srgbClr val="0070C0"/>
                </a:solidFill>
              </a:rPr>
              <a:t>await</a:t>
            </a:r>
            <a:r>
              <a:rPr lang="en-US" dirty="0"/>
              <a:t>’. The runtime system (node.js, for us) </a:t>
            </a:r>
            <a:r>
              <a:rPr lang="en-US" dirty="0">
                <a:solidFill>
                  <a:srgbClr val="0070C0"/>
                </a:solidFill>
              </a:rPr>
              <a:t>chooses</a:t>
            </a:r>
            <a:r>
              <a:rPr lang="en-US" dirty="0"/>
              <a:t> what to do next. (In addition to whatever asynchronous IO it may be doing).</a:t>
            </a:r>
          </a:p>
        </p:txBody>
      </p:sp>
    </p:spTree>
    <p:extLst>
      <p:ext uri="{BB962C8B-B14F-4D97-AF65-F5344CB8AC3E}">
        <p14:creationId xmlns:p14="http://schemas.microsoft.com/office/powerpoint/2010/main" val="3550346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Module 6.1: Software Processes</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13</a:t>
            </a:fld>
            <a:endParaRPr lang="en-US"/>
          </a:p>
        </p:txBody>
      </p:sp>
    </p:spTree>
    <p:extLst>
      <p:ext uri="{BB962C8B-B14F-4D97-AF65-F5344CB8AC3E}">
        <p14:creationId xmlns:p14="http://schemas.microsoft.com/office/powerpoint/2010/main" val="2460901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Module 6.2: Agile Planning and Estimation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Describe how agile planning manages uncertainty by creating detailed plans only for the most immediate tasks</a:t>
            </a:r>
          </a:p>
          <a:p>
            <a:pPr lvl="1"/>
            <a:r>
              <a:rPr lang="en-US" dirty="0"/>
              <a:t>Explain how agile planning decomposes large projects into individual tasks that can be estimated</a:t>
            </a:r>
          </a:p>
          <a:p>
            <a:pPr lvl="1"/>
            <a:r>
              <a:rPr lang="en-US" dirty="0"/>
              <a:t>Understand the key artifacts and process steps in Scrum</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14</a:t>
            </a:fld>
            <a:endParaRPr lang="en-US"/>
          </a:p>
        </p:txBody>
      </p:sp>
    </p:spTree>
    <p:extLst>
      <p:ext uri="{BB962C8B-B14F-4D97-AF65-F5344CB8AC3E}">
        <p14:creationId xmlns:p14="http://schemas.microsoft.com/office/powerpoint/2010/main" val="138416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Module 6.3: Teams</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564871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7E850-1659-7648-9048-5BB7A05803E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Lesson from Meteorology: Uncertainty in Estimation</a:t>
            </a:r>
          </a:p>
        </p:txBody>
      </p:sp>
      <p:pic>
        <p:nvPicPr>
          <p:cNvPr id="1030" name="Picture 6">
            <a:extLst>
              <a:ext uri="{FF2B5EF4-FFF2-40B4-BE49-F238E27FC236}">
                <a16:creationId xmlns:a16="http://schemas.microsoft.com/office/drawing/2014/main" id="{7129F5E6-A33E-EB4E-8207-76B05332541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414356" y="725751"/>
            <a:ext cx="6408836" cy="525524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E07CA74-E5BE-C04A-BE95-BA211668DCB5}"/>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0F37917-FD3A-4669-9018-DA04BCDD3D75}" type="slidenum">
              <a:rPr lang="en-US">
                <a:solidFill>
                  <a:schemeClr val="tx1">
                    <a:lumMod val="50000"/>
                    <a:lumOff val="50000"/>
                  </a:schemeClr>
                </a:solidFill>
              </a:rPr>
              <a:pPr>
                <a:spcAft>
                  <a:spcPts val="600"/>
                </a:spcAft>
              </a:pPr>
              <a:t>16</a:t>
            </a:fld>
            <a:endParaRPr lang="en-US">
              <a:solidFill>
                <a:schemeClr val="tx1">
                  <a:lumMod val="50000"/>
                  <a:lumOff val="50000"/>
                </a:schemeClr>
              </a:solidFill>
            </a:endParaRPr>
          </a:p>
        </p:txBody>
      </p:sp>
    </p:spTree>
    <p:extLst>
      <p:ext uri="{BB962C8B-B14F-4D97-AF65-F5344CB8AC3E}">
        <p14:creationId xmlns:p14="http://schemas.microsoft.com/office/powerpoint/2010/main" val="992848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95527-4DF9-A941-9624-DE6234365824}"/>
              </a:ext>
            </a:extLst>
          </p:cNvPr>
          <p:cNvSpPr>
            <a:spLocks noGrp="1"/>
          </p:cNvSpPr>
          <p:nvPr>
            <p:ph type="title"/>
          </p:nvPr>
        </p:nvSpPr>
        <p:spPr/>
        <p:txBody>
          <a:bodyPr/>
          <a:lstStyle/>
          <a:p>
            <a:r>
              <a:rPr lang="en-US" dirty="0"/>
              <a:t>Estimating with T-Shirt Sizes</a:t>
            </a:r>
          </a:p>
        </p:txBody>
      </p:sp>
      <p:sp>
        <p:nvSpPr>
          <p:cNvPr id="3" name="Content Placeholder 2">
            <a:extLst>
              <a:ext uri="{FF2B5EF4-FFF2-40B4-BE49-F238E27FC236}">
                <a16:creationId xmlns:a16="http://schemas.microsoft.com/office/drawing/2014/main" id="{7E8A1BFD-A165-5940-B8CA-A69E244FB46E}"/>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E125D3B-3084-7B4F-BCD7-1DCDE7D7C491}"/>
              </a:ext>
            </a:extLst>
          </p:cNvPr>
          <p:cNvSpPr>
            <a:spLocks noGrp="1"/>
          </p:cNvSpPr>
          <p:nvPr>
            <p:ph type="sldNum" sz="quarter" idx="12"/>
          </p:nvPr>
        </p:nvSpPr>
        <p:spPr/>
        <p:txBody>
          <a:bodyPr/>
          <a:lstStyle/>
          <a:p>
            <a:fld id="{20F37917-FD3A-4669-9018-DA04BCDD3D75}" type="slidenum">
              <a:rPr lang="en-US" smtClean="0"/>
              <a:t>17</a:t>
            </a:fld>
            <a:endParaRPr lang="en-US" dirty="0"/>
          </a:p>
        </p:txBody>
      </p:sp>
      <p:pic>
        <p:nvPicPr>
          <p:cNvPr id="6146" name="Picture 2" descr="How to estimate better: T-shirt sizing approach in Agile | Codica">
            <a:extLst>
              <a:ext uri="{FF2B5EF4-FFF2-40B4-BE49-F238E27FC236}">
                <a16:creationId xmlns:a16="http://schemas.microsoft.com/office/drawing/2014/main" id="{CBB6A642-E409-A14B-94D2-382423FC8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0160"/>
            <a:ext cx="12192000" cy="4935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685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Module 6.3: Teams</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1918777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What goes wrong with teams in software development?</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lstStyle/>
          <a:p>
            <a:r>
              <a:rPr lang="en-US" dirty="0"/>
              <a:t>How do you structure teams effectively?</a:t>
            </a:r>
          </a:p>
          <a:p>
            <a:r>
              <a:rPr lang="en-US" dirty="0"/>
              <a:t>How do you encourage team-members to treat each other well?</a:t>
            </a:r>
          </a:p>
          <a:p>
            <a:r>
              <a:rPr lang="en-US" dirty="0"/>
              <a:t>How do you encourage teams to share knowledge and collaborate?</a:t>
            </a:r>
          </a:p>
          <a:p>
            <a:r>
              <a:rPr lang="en-US" dirty="0"/>
              <a:t>How do you respond to failures?</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19</a:t>
            </a:fld>
            <a:endParaRPr lang="en-US"/>
          </a:p>
        </p:txBody>
      </p:sp>
    </p:spTree>
    <p:extLst>
      <p:ext uri="{BB962C8B-B14F-4D97-AF65-F5344CB8AC3E}">
        <p14:creationId xmlns:p14="http://schemas.microsoft.com/office/powerpoint/2010/main" val="10076063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5E71A-FDB2-34C7-5B51-CE50B6B67EB8}"/>
              </a:ext>
            </a:extLst>
          </p:cNvPr>
          <p:cNvSpPr>
            <a:spLocks noGrp="1"/>
          </p:cNvSpPr>
          <p:nvPr>
            <p:ph type="title"/>
          </p:nvPr>
        </p:nvSpPr>
        <p:spPr/>
        <p:txBody>
          <a:bodyPr/>
          <a:lstStyle/>
          <a:p>
            <a:r>
              <a:rPr lang="en-US" dirty="0"/>
              <a:t>Logistics for midterm (from Piazza)</a:t>
            </a:r>
          </a:p>
        </p:txBody>
      </p:sp>
      <p:sp>
        <p:nvSpPr>
          <p:cNvPr id="3" name="Content Placeholder 2">
            <a:extLst>
              <a:ext uri="{FF2B5EF4-FFF2-40B4-BE49-F238E27FC236}">
                <a16:creationId xmlns:a16="http://schemas.microsoft.com/office/drawing/2014/main" id="{9D0FF0FD-F403-AA76-9853-8379010BF14F}"/>
              </a:ext>
            </a:extLst>
          </p:cNvPr>
          <p:cNvSpPr>
            <a:spLocks noGrp="1"/>
          </p:cNvSpPr>
          <p:nvPr>
            <p:ph idx="1"/>
          </p:nvPr>
        </p:nvSpPr>
        <p:spPr/>
        <p:txBody>
          <a:bodyPr>
            <a:normAutofit fontScale="62500" lnSpcReduction="20000"/>
          </a:bodyPr>
          <a:lstStyle/>
          <a:p>
            <a:r>
              <a:rPr lang="en-US" dirty="0"/>
              <a:t>The exam will be proctored online through Canvas. There will be no </a:t>
            </a:r>
            <a:r>
              <a:rPr lang="en-US" dirty="0" err="1"/>
              <a:t>Respondus</a:t>
            </a:r>
            <a:r>
              <a:rPr lang="en-US" dirty="0"/>
              <a:t>/Lockdown browser scheme.</a:t>
            </a:r>
          </a:p>
          <a:p>
            <a:r>
              <a:rPr lang="en-US" dirty="0"/>
              <a:t>Questions on the exam will draw from the learning objectives that are included in each of the lessons. </a:t>
            </a:r>
          </a:p>
          <a:p>
            <a:r>
              <a:rPr lang="en-US" dirty="0"/>
              <a:t>We suggest reviewing the learning objectives in the first slide of each lesson, which describe what we hope you to learn from that lesson. The learning objectives explicitly use Bloom’s Taxonomy action verbs - some simply expect you to learn to remember some facts, and others expect you to be able to understand, apply and/or evaluate them. </a:t>
            </a:r>
          </a:p>
          <a:p>
            <a:r>
              <a:rPr lang="en-US" dirty="0"/>
              <a:t>The questions will be a mix of multiple choice and open-ended questions</a:t>
            </a:r>
          </a:p>
          <a:p>
            <a:r>
              <a:rPr lang="en-US" dirty="0"/>
              <a:t>Some questions may ask you to read code written in TypeScript and explain what it does/why it does that; no questions will require you to write code in TypeScript</a:t>
            </a:r>
          </a:p>
          <a:p>
            <a:r>
              <a:rPr lang="en-US" dirty="0"/>
              <a:t>The exam will be 90 minutes long and will be scheduled for Wednesday (Section 3), Thursday (Section 2, 5) and Friday (Section 4) next week.</a:t>
            </a:r>
          </a:p>
          <a:p>
            <a:r>
              <a:rPr lang="en-US" dirty="0"/>
              <a:t>If you have DRC accommodation, please reach out to your instructor as soon as possible.</a:t>
            </a:r>
          </a:p>
          <a:p>
            <a:endParaRPr lang="en-US" dirty="0"/>
          </a:p>
        </p:txBody>
      </p:sp>
      <p:sp>
        <p:nvSpPr>
          <p:cNvPr id="4" name="Slide Number Placeholder 3">
            <a:extLst>
              <a:ext uri="{FF2B5EF4-FFF2-40B4-BE49-F238E27FC236}">
                <a16:creationId xmlns:a16="http://schemas.microsoft.com/office/drawing/2014/main" id="{C5912781-6E21-3AC5-4A2C-11EE359A9A2E}"/>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2574815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Pillar 1: </a:t>
            </a:r>
            <a:r>
              <a:rPr lang="en-US" b="1" dirty="0"/>
              <a:t>Humility</a:t>
            </a:r>
            <a:r>
              <a:rPr lang="en-US" dirty="0"/>
              <a:t>: You are not the center of the universe (nor is your code!). You’re neither omniscient nor infallible. You’re open to self-improvement.</a:t>
            </a:r>
          </a:p>
          <a:p>
            <a:r>
              <a:rPr lang="en-US" dirty="0"/>
              <a:t>Pillar 2: </a:t>
            </a:r>
            <a:r>
              <a:rPr lang="en-US" b="1" dirty="0"/>
              <a:t>Respect</a:t>
            </a:r>
            <a:r>
              <a:rPr lang="en-US" dirty="0"/>
              <a:t>: You genuinely care about others you work with. You treat them kindly and appreciate their abilities and accomplishments.</a:t>
            </a:r>
          </a:p>
          <a:p>
            <a:r>
              <a:rPr lang="en-US" dirty="0"/>
              <a:t>Pillar 3: </a:t>
            </a:r>
            <a:r>
              <a:rPr lang="en-US" b="1" dirty="0"/>
              <a:t>Trust</a:t>
            </a:r>
            <a:r>
              <a:rPr lang="en-US" dirty="0"/>
              <a:t>: You believe others are competent and will do the right thing, and you’re OK with letting them drive when appropriate.</a:t>
            </a:r>
          </a:p>
          <a:p>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20</a:t>
            </a:fld>
            <a:endParaRPr lang="en-US"/>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415626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838200" y="18255"/>
            <a:ext cx="10515600" cy="1325563"/>
          </a:xfrm>
          <a:prstGeom prst="rect">
            <a:avLst/>
          </a:prstGeom>
        </p:spPr>
        <p:txBody>
          <a:bodyPr/>
          <a:lstStyle/>
          <a:p>
            <a:r>
              <a:rPr lang="en-US" dirty="0"/>
              <a:t>Module 7: REACT Basics</a:t>
            </a:r>
            <a:endParaRPr dirty="0"/>
          </a:p>
        </p:txBody>
      </p:sp>
      <p:sp>
        <p:nvSpPr>
          <p:cNvPr id="122" name="Text Placeholder 2"/>
          <p:cNvSpPr txBox="1">
            <a:spLocks noGrp="1"/>
          </p:cNvSpPr>
          <p:nvPr>
            <p:ph type="body" idx="1"/>
          </p:nvPr>
        </p:nvSpPr>
        <p:spPr>
          <a:xfrm>
            <a:off x="838200" y="1500160"/>
            <a:ext cx="7887345" cy="4351338"/>
          </a:xfrm>
          <a:prstGeom prst="rect">
            <a:avLst/>
          </a:prstGeom>
        </p:spPr>
        <p:txBody>
          <a:bodyPr/>
          <a:lstStyle/>
          <a:p>
            <a:r>
              <a:rPr dirty="0"/>
              <a:t>By the end of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endParaRPr dirty="0"/>
          </a:p>
          <a:p>
            <a:pPr marL="685800" lvl="1" indent="-228600">
              <a:spcBef>
                <a:spcPts val="500"/>
              </a:spcBef>
              <a:defRPr sz="2400"/>
            </a:pPr>
            <a:r>
              <a:rPr dirty="0"/>
              <a:t>Be able to map the three core steps of a test (construct, act, check) to UI component testing</a:t>
            </a:r>
          </a:p>
        </p:txBody>
      </p:sp>
      <p:sp>
        <p:nvSpPr>
          <p:cNvPr id="123" name="Slide Number Placeholder 4"/>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1"/>
          <p:cNvSpPr txBox="1">
            <a:spLocks noGrp="1"/>
          </p:cNvSpPr>
          <p:nvPr>
            <p:ph type="title"/>
          </p:nvPr>
        </p:nvSpPr>
        <p:spPr>
          <a:xfrm>
            <a:off x="838200" y="18255"/>
            <a:ext cx="10515600" cy="1325563"/>
          </a:xfrm>
          <a:prstGeom prst="rect">
            <a:avLst/>
          </a:prstGeom>
        </p:spPr>
        <p:txBody>
          <a:bodyPr/>
          <a:lstStyle/>
          <a:p>
            <a:r>
              <a:t>Hello World in React</a:t>
            </a:r>
          </a:p>
        </p:txBody>
      </p:sp>
      <p:sp>
        <p:nvSpPr>
          <p:cNvPr id="214" name="“Declare a HelloMessage component”"/>
          <p:cNvSpPr txBox="1"/>
          <p:nvPr/>
        </p:nvSpPr>
        <p:spPr>
          <a:xfrm>
            <a:off x="466931" y="2667543"/>
            <a:ext cx="5320267" cy="454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584200">
              <a:defRPr sz="2800">
                <a:solidFill>
                  <a:srgbClr val="0070C0"/>
                </a:solidFill>
              </a:defRPr>
            </a:pPr>
            <a:r>
              <a:t>“Declare a Hello component”</a:t>
            </a:r>
          </a:p>
        </p:txBody>
      </p:sp>
      <p:sp>
        <p:nvSpPr>
          <p:cNvPr id="215" name="Declares a new component with the provided functions."/>
          <p:cNvSpPr txBox="1"/>
          <p:nvPr/>
        </p:nvSpPr>
        <p:spPr>
          <a:xfrm>
            <a:off x="536768" y="3053432"/>
            <a:ext cx="3618323" cy="7511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584200">
              <a:defRPr sz="2200"/>
            </a:pPr>
            <a:r>
              <a:t>Declares a new component that can be rendered by React</a:t>
            </a:r>
          </a:p>
        </p:txBody>
      </p:sp>
      <p:sp>
        <p:nvSpPr>
          <p:cNvPr id="216" name="“Return the following HTML  whenever the component is rendered”"/>
          <p:cNvSpPr txBox="1"/>
          <p:nvPr/>
        </p:nvSpPr>
        <p:spPr>
          <a:xfrm>
            <a:off x="5357489" y="2646816"/>
            <a:ext cx="6263494" cy="8867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800">
                <a:solidFill>
                  <a:srgbClr val="00B050"/>
                </a:solidFill>
              </a:defRPr>
            </a:lvl1pPr>
          </a:lstStyle>
          <a:p>
            <a:r>
              <a:t>“Return the following HTML whenever the component is rendered”</a:t>
            </a:r>
          </a:p>
        </p:txBody>
      </p:sp>
      <p:sp>
        <p:nvSpPr>
          <p:cNvPr id="217" name="Render generates the HTML for the component. The HTML is dynamically generated by the library."/>
          <p:cNvSpPr txBox="1"/>
          <p:nvPr/>
        </p:nvSpPr>
        <p:spPr>
          <a:xfrm>
            <a:off x="5344130" y="3650832"/>
            <a:ext cx="4061982" cy="7511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200"/>
            </a:lvl1pPr>
          </a:lstStyle>
          <a:p>
            <a:r>
              <a:t>The HTML is dynamically generated by the library.</a:t>
            </a:r>
          </a:p>
        </p:txBody>
      </p:sp>
      <p:sp>
        <p:nvSpPr>
          <p:cNvPr id="218" name="TextBox 8"/>
          <p:cNvSpPr txBox="1"/>
          <p:nvPr/>
        </p:nvSpPr>
        <p:spPr>
          <a:xfrm>
            <a:off x="471210" y="1519060"/>
            <a:ext cx="6253968" cy="1167766"/>
          </a:xfrm>
          <a:prstGeom prst="rect">
            <a:avLst/>
          </a:prstGeom>
          <a:ln>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300">
                <a:solidFill>
                  <a:srgbClr val="00006D"/>
                </a:solidFill>
                <a:latin typeface="Courier"/>
                <a:ea typeface="Courier"/>
                <a:cs typeface="Courier"/>
                <a:sym typeface="Courier"/>
              </a:defRPr>
            </a:pPr>
            <a:r>
              <a:t>export function </a:t>
            </a:r>
            <a:r>
              <a:rPr>
                <a:solidFill>
                  <a:srgbClr val="1D1D1D"/>
                </a:solidFill>
              </a:rPr>
              <a:t>HelloMessage(){</a:t>
            </a:r>
          </a:p>
          <a:p>
            <a:pPr>
              <a:defRPr sz="2300">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sz="2300">
                <a:solidFill>
                  <a:srgbClr val="1D1D1D"/>
                </a:solidFill>
                <a:latin typeface="Courier"/>
                <a:ea typeface="Courier"/>
                <a:cs typeface="Courier"/>
                <a:sym typeface="Courier"/>
              </a:defRPr>
            </a:pPr>
            <a:r>
              <a:t>}</a:t>
            </a:r>
          </a:p>
        </p:txBody>
      </p:sp>
      <p:sp>
        <p:nvSpPr>
          <p:cNvPr id="219" name="Line"/>
          <p:cNvSpPr/>
          <p:nvPr/>
        </p:nvSpPr>
        <p:spPr>
          <a:xfrm>
            <a:off x="1439597" y="1948059"/>
            <a:ext cx="4317194" cy="1"/>
          </a:xfrm>
          <a:prstGeom prst="line">
            <a:avLst/>
          </a:prstGeom>
          <a:ln w="38100">
            <a:solidFill>
              <a:schemeClr val="accent1"/>
            </a:solidFill>
            <a:miter/>
          </a:ln>
        </p:spPr>
        <p:txBody>
          <a:bodyPr lIns="45719" rIns="45719"/>
          <a:lstStyle/>
          <a:p>
            <a:endParaRPr/>
          </a:p>
        </p:txBody>
      </p:sp>
      <p:sp>
        <p:nvSpPr>
          <p:cNvPr id="220" name="Line"/>
          <p:cNvSpPr/>
          <p:nvPr/>
        </p:nvSpPr>
        <p:spPr>
          <a:xfrm>
            <a:off x="2949930" y="6095102"/>
            <a:ext cx="2472071" cy="1"/>
          </a:xfrm>
          <a:prstGeom prst="line">
            <a:avLst/>
          </a:prstGeom>
          <a:ln w="38100">
            <a:solidFill>
              <a:srgbClr val="F14C0E"/>
            </a:solidFill>
            <a:miter/>
          </a:ln>
        </p:spPr>
        <p:txBody>
          <a:bodyPr lIns="45719" rIns="45719"/>
          <a:lstStyle/>
          <a:p>
            <a:endParaRPr/>
          </a:p>
        </p:txBody>
      </p:sp>
      <p:sp>
        <p:nvSpPr>
          <p:cNvPr id="221" name="function App(){…"/>
          <p:cNvSpPr txBox="1"/>
          <p:nvPr/>
        </p:nvSpPr>
        <p:spPr>
          <a:xfrm>
            <a:off x="1391861" y="5304548"/>
            <a:ext cx="4676919" cy="11541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2300">
                <a:solidFill>
                  <a:srgbClr val="011480"/>
                </a:solidFill>
                <a:latin typeface="Courier"/>
                <a:ea typeface="Courier"/>
                <a:cs typeface="Courier"/>
                <a:sym typeface="Courier"/>
              </a:defRPr>
            </a:pPr>
            <a:r>
              <a:rPr dirty="0"/>
              <a:t>function </a:t>
            </a:r>
            <a:r>
              <a:rPr i="1" dirty="0">
                <a:solidFill>
                  <a:srgbClr val="272727"/>
                </a:solidFill>
              </a:rPr>
              <a:t>App</a:t>
            </a:r>
            <a:r>
              <a:rPr dirty="0">
                <a:solidFill>
                  <a:srgbClr val="272727"/>
                </a:solidFill>
              </a:rPr>
              <a:t>(){</a:t>
            </a:r>
          </a:p>
          <a:p>
            <a:pPr defTabSz="457200">
              <a:defRPr sz="2300">
                <a:solidFill>
                  <a:srgbClr val="011480"/>
                </a:solidFill>
                <a:latin typeface="Courier"/>
                <a:ea typeface="Courier"/>
                <a:cs typeface="Courier"/>
                <a:sym typeface="Courier"/>
              </a:defRPr>
            </a:pPr>
            <a:r>
              <a:rPr dirty="0">
                <a:solidFill>
                  <a:srgbClr val="272727"/>
                </a:solidFill>
              </a:rPr>
              <a:t>  </a:t>
            </a:r>
            <a:r>
              <a:rPr dirty="0"/>
              <a:t>return </a:t>
            </a:r>
            <a:r>
              <a:rPr dirty="0">
                <a:solidFill>
                  <a:srgbClr val="272727"/>
                </a:solidFill>
              </a:rPr>
              <a:t>&lt;</a:t>
            </a:r>
            <a:r>
              <a:rPr dirty="0" err="1"/>
              <a:t>Hello</a:t>
            </a:r>
            <a:r>
              <a:rPr lang="en-US" dirty="0" err="1"/>
              <a:t>Message</a:t>
            </a:r>
            <a:r>
              <a:rPr dirty="0"/>
              <a:t> </a:t>
            </a:r>
            <a:r>
              <a:rPr dirty="0">
                <a:solidFill>
                  <a:srgbClr val="272727"/>
                </a:solidFill>
              </a:rPr>
              <a:t>/&gt;;</a:t>
            </a:r>
          </a:p>
          <a:p>
            <a:pPr defTabSz="457200">
              <a:defRPr sz="2300">
                <a:solidFill>
                  <a:srgbClr val="272727"/>
                </a:solidFill>
                <a:latin typeface="Courier"/>
                <a:ea typeface="Courier"/>
                <a:cs typeface="Courier"/>
                <a:sym typeface="Courier"/>
              </a:defRPr>
            </a:pPr>
            <a:r>
              <a:rPr dirty="0"/>
              <a:t>}</a:t>
            </a:r>
          </a:p>
        </p:txBody>
      </p:sp>
      <p:sp>
        <p:nvSpPr>
          <p:cNvPr id="222" name="“Declare a HelloMessage component”"/>
          <p:cNvSpPr txBox="1"/>
          <p:nvPr/>
        </p:nvSpPr>
        <p:spPr>
          <a:xfrm>
            <a:off x="6236766" y="5441989"/>
            <a:ext cx="5320267" cy="454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800">
                <a:solidFill>
                  <a:srgbClr val="F14C0E"/>
                </a:solidFill>
              </a:defRPr>
            </a:lvl1pPr>
          </a:lstStyle>
          <a:p>
            <a:r>
              <a:t>“Render a Hello Component”</a:t>
            </a:r>
          </a:p>
        </p:txBody>
      </p:sp>
      <p:sp>
        <p:nvSpPr>
          <p:cNvPr id="223" name="Declares a new component with the provided functions."/>
          <p:cNvSpPr txBox="1"/>
          <p:nvPr/>
        </p:nvSpPr>
        <p:spPr>
          <a:xfrm>
            <a:off x="6261413" y="5976449"/>
            <a:ext cx="5270973" cy="751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200"/>
            </a:lvl1pPr>
          </a:lstStyle>
          <a:p>
            <a:r>
              <a:t>Components are rendered as if they were HTML tags</a:t>
            </a:r>
          </a:p>
        </p:txBody>
      </p:sp>
      <p:sp>
        <p:nvSpPr>
          <p:cNvPr id="224" name="Line"/>
          <p:cNvSpPr/>
          <p:nvPr/>
        </p:nvSpPr>
        <p:spPr>
          <a:xfrm>
            <a:off x="2086823" y="2414342"/>
            <a:ext cx="4317194" cy="1"/>
          </a:xfrm>
          <a:prstGeom prst="line">
            <a:avLst/>
          </a:prstGeom>
          <a:ln w="38100">
            <a:solidFill>
              <a:srgbClr val="4EAE5B"/>
            </a:solidFill>
            <a:miter/>
          </a:ln>
        </p:spPr>
        <p:txBody>
          <a:bodyPr lIns="45719" rIns="45719"/>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838200" y="18255"/>
            <a:ext cx="10515600" cy="1325563"/>
          </a:xfrm>
          <a:prstGeom prst="rect">
            <a:avLst/>
          </a:prstGeom>
        </p:spPr>
        <p:txBody>
          <a:bodyPr/>
          <a:lstStyle/>
          <a:p>
            <a:r>
              <a:t>React Components Can Receive Properties</a:t>
            </a:r>
          </a:p>
        </p:txBody>
      </p:sp>
      <p:sp>
        <p:nvSpPr>
          <p:cNvPr id="245" name="Content Placeholder 2"/>
          <p:cNvSpPr txBox="1">
            <a:spLocks noGrp="1"/>
          </p:cNvSpPr>
          <p:nvPr>
            <p:ph type="body" idx="1"/>
          </p:nvPr>
        </p:nvSpPr>
        <p:spPr>
          <a:xfrm>
            <a:off x="838200" y="1500160"/>
            <a:ext cx="7887345" cy="4351338"/>
          </a:xfrm>
          <a:prstGeom prst="rect">
            <a:avLst/>
          </a:prstGeom>
        </p:spPr>
        <p:txBody>
          <a:bodyPr/>
          <a:lstStyle/>
          <a:p>
            <a:pPr>
              <a:lnSpc>
                <a:spcPct val="72000"/>
              </a:lnSpc>
              <a:defRPr sz="2500"/>
            </a:pPr>
            <a:r>
              <a:t>Properties are passed in an argument to the component</a:t>
            </a:r>
          </a:p>
          <a:p>
            <a:pPr>
              <a:lnSpc>
                <a:spcPct val="72000"/>
              </a:lnSpc>
              <a:defRPr sz="2500"/>
            </a:pPr>
            <a:r>
              <a:t>Properties are specified as attributes when the component is instantiated</a:t>
            </a:r>
          </a:p>
          <a:p>
            <a:pPr>
              <a:lnSpc>
                <a:spcPct val="72000"/>
              </a:lnSpc>
              <a:defRPr sz="2500"/>
            </a:pPr>
            <a:r>
              <a:t>Properties can </a:t>
            </a:r>
            <a:r>
              <a:rPr i="1"/>
              <a:t>not</a:t>
            </a:r>
            <a:r>
              <a:t> be changed by the component </a:t>
            </a:r>
          </a:p>
          <a:p>
            <a:pPr>
              <a:lnSpc>
                <a:spcPct val="72000"/>
              </a:lnSpc>
              <a:defRPr sz="2500"/>
            </a:pPr>
            <a:r>
              <a:t>Reminder: inside of HTML code, execute TypeScript code using {mustaches}</a:t>
            </a:r>
          </a:p>
        </p:txBody>
      </p:sp>
      <p:sp>
        <p:nvSpPr>
          <p:cNvPr id="246" name="export function PersonalizedHello(props: {name: string}){…"/>
          <p:cNvSpPr txBox="1"/>
          <p:nvPr/>
        </p:nvSpPr>
        <p:spPr>
          <a:xfrm>
            <a:off x="966528" y="4024921"/>
            <a:ext cx="8792355"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2000">
                <a:solidFill>
                  <a:srgbClr val="272727"/>
                </a:solidFill>
                <a:latin typeface="Courier"/>
                <a:ea typeface="Courier"/>
                <a:cs typeface="Courier"/>
                <a:sym typeface="Courier"/>
              </a:defRPr>
            </a:pPr>
            <a:r>
              <a:rPr>
                <a:solidFill>
                  <a:srgbClr val="011480"/>
                </a:solidFill>
              </a:rPr>
              <a:t>export function </a:t>
            </a:r>
            <a:r>
              <a:t>PersonalizedHello(props: {</a:t>
            </a:r>
            <a:r>
              <a:rPr>
                <a:solidFill>
                  <a:srgbClr val="66187A"/>
                </a:solidFill>
              </a:rPr>
              <a:t>name</a:t>
            </a:r>
            <a:r>
              <a:t>: </a:t>
            </a:r>
            <a:r>
              <a:rPr>
                <a:solidFill>
                  <a:srgbClr val="011480"/>
                </a:solidFill>
              </a:rPr>
              <a:t>string</a:t>
            </a:r>
            <a:r>
              <a:t>}){</a:t>
            </a:r>
          </a:p>
          <a:p>
            <a:pPr defTabSz="457200">
              <a:defRPr sz="2000">
                <a:solidFill>
                  <a:srgbClr val="272727"/>
                </a:solidFill>
                <a:latin typeface="Courier"/>
                <a:ea typeface="Courier"/>
                <a:cs typeface="Courier"/>
                <a:sym typeface="Courier"/>
              </a:defRPr>
            </a:pPr>
            <a:r>
              <a:t>  </a:t>
            </a:r>
            <a:r>
              <a:rPr>
                <a:solidFill>
                  <a:srgbClr val="011480"/>
                </a:solidFill>
              </a:rPr>
              <a:t>return </a:t>
            </a:r>
            <a:r>
              <a:t>&lt;</a:t>
            </a:r>
            <a:r>
              <a:rPr>
                <a:solidFill>
                  <a:srgbClr val="011480"/>
                </a:solidFill>
              </a:rPr>
              <a:t>div</a:t>
            </a:r>
            <a:r>
              <a:t>&gt;Hello, {props.</a:t>
            </a:r>
            <a:r>
              <a:rPr>
                <a:solidFill>
                  <a:srgbClr val="66187A"/>
                </a:solidFill>
              </a:rPr>
              <a:t>name</a:t>
            </a:r>
            <a:r>
              <a:t>}! This is React!&lt;/</a:t>
            </a:r>
            <a:r>
              <a:rPr>
                <a:solidFill>
                  <a:srgbClr val="011480"/>
                </a:solidFill>
              </a:rPr>
              <a:t>div</a:t>
            </a:r>
            <a:r>
              <a:t>&gt;</a:t>
            </a:r>
          </a:p>
          <a:p>
            <a:pPr defTabSz="457200">
              <a:defRPr sz="2000">
                <a:solidFill>
                  <a:srgbClr val="272727"/>
                </a:solidFill>
                <a:latin typeface="Courier"/>
                <a:ea typeface="Courier"/>
                <a:cs typeface="Courier"/>
                <a:sym typeface="Courier"/>
              </a:defRPr>
            </a:pPr>
            <a:r>
              <a:t>}</a:t>
            </a:r>
          </a:p>
        </p:txBody>
      </p:sp>
      <p:sp>
        <p:nvSpPr>
          <p:cNvPr id="247" name="&lt;PersonalizedHello name=&quot;Ripley&quot; /&gt;"/>
          <p:cNvSpPr txBox="1"/>
          <p:nvPr/>
        </p:nvSpPr>
        <p:spPr>
          <a:xfrm>
            <a:off x="985853" y="5033917"/>
            <a:ext cx="5439009"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2000">
                <a:solidFill>
                  <a:srgbClr val="011480"/>
                </a:solidFill>
                <a:latin typeface="Courier"/>
                <a:ea typeface="Courier"/>
                <a:cs typeface="Courier"/>
                <a:sym typeface="Courier"/>
              </a:defRPr>
            </a:pPr>
            <a:r>
              <a:rPr>
                <a:solidFill>
                  <a:srgbClr val="272727"/>
                </a:solidFill>
              </a:rPr>
              <a:t>&lt;</a:t>
            </a:r>
            <a:r>
              <a:t>PersonalizedHello </a:t>
            </a:r>
            <a:r>
              <a:rPr>
                <a:solidFill>
                  <a:srgbClr val="0073E6"/>
                </a:solidFill>
              </a:rPr>
              <a:t>name</a:t>
            </a:r>
            <a:r>
              <a:rPr>
                <a:solidFill>
                  <a:srgbClr val="00733B"/>
                </a:solidFill>
              </a:rPr>
              <a:t>="Ripley" </a:t>
            </a:r>
            <a:r>
              <a:rPr>
                <a:solidFill>
                  <a:srgbClr val="272727"/>
                </a:solidFill>
              </a:rPr>
              <a:t>/&gt;</a:t>
            </a:r>
          </a:p>
        </p:txBody>
      </p:sp>
      <p:pic>
        <p:nvPicPr>
          <p:cNvPr id="248" name="Image" descr="Image"/>
          <p:cNvPicPr>
            <a:picLocks noChangeAspect="1"/>
          </p:cNvPicPr>
          <p:nvPr/>
        </p:nvPicPr>
        <p:blipFill>
          <a:blip r:embed="rId3"/>
          <a:stretch>
            <a:fillRect/>
          </a:stretch>
        </p:blipFill>
        <p:spPr>
          <a:xfrm>
            <a:off x="8015588" y="4951267"/>
            <a:ext cx="3200401" cy="1955801"/>
          </a:xfrm>
          <a:prstGeom prst="rect">
            <a:avLst/>
          </a:prstGeom>
          <a:ln w="12700">
            <a:miter lim="400000"/>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t>Component State is Data That Changes</a:t>
            </a:r>
          </a:p>
        </p:txBody>
      </p:sp>
      <p:sp>
        <p:nvSpPr>
          <p:cNvPr id="253" name="Content Placeholder 2"/>
          <p:cNvSpPr txBox="1">
            <a:spLocks noGrp="1"/>
          </p:cNvSpPr>
          <p:nvPr>
            <p:ph type="body" idx="1"/>
          </p:nvPr>
        </p:nvSpPr>
        <p:spPr>
          <a:xfrm>
            <a:off x="838200" y="1500160"/>
            <a:ext cx="7887345" cy="4351338"/>
          </a:xfrm>
          <a:prstGeom prst="rect">
            <a:avLst/>
          </a:prstGeom>
        </p:spPr>
        <p:txBody>
          <a:bodyPr/>
          <a:lstStyle/>
          <a:p>
            <a:r>
              <a:t>All internal component data that, when changed, should trigger UI update</a:t>
            </a:r>
          </a:p>
          <a:p>
            <a:pPr marL="685800" lvl="1" indent="-228600">
              <a:spcBef>
                <a:spcPts val="500"/>
              </a:spcBef>
              <a:defRPr sz="2400"/>
            </a:pPr>
            <a:r>
              <a:t>Stored as state variables in the component</a:t>
            </a:r>
          </a:p>
          <a:p>
            <a:pPr marL="1143000" lvl="2" indent="-228600">
              <a:spcBef>
                <a:spcPts val="500"/>
              </a:spcBef>
              <a:defRPr sz="2000"/>
            </a:pPr>
            <a:r>
              <a:t>Created using useState&lt;stateType&gt;(defaultValue)</a:t>
            </a:r>
          </a:p>
          <a:p>
            <a:pPr marL="1143000" lvl="2" indent="-228600">
              <a:spcBef>
                <a:spcPts val="500"/>
              </a:spcBef>
              <a:defRPr sz="2000"/>
            </a:pPr>
            <a:r>
              <a:t>E.g. </a:t>
            </a:r>
            <a:r>
              <a:rPr>
                <a:solidFill>
                  <a:srgbClr val="011480"/>
                </a:solidFill>
              </a:rPr>
              <a:t>const </a:t>
            </a:r>
            <a:r>
              <a:t>[</a:t>
            </a:r>
            <a:r>
              <a:rPr>
                <a:solidFill>
                  <a:srgbClr val="458383"/>
                </a:solidFill>
              </a:rPr>
              <a:t>isLiked</a:t>
            </a:r>
            <a:r>
              <a:t>, setIsLiked] = </a:t>
            </a:r>
            <a:r>
              <a:rPr i="1"/>
              <a:t>useState</a:t>
            </a:r>
            <a:r>
              <a:t>(</a:t>
            </a:r>
            <a:r>
              <a:rPr>
                <a:solidFill>
                  <a:srgbClr val="011480"/>
                </a:solidFill>
              </a:rPr>
              <a:t>false</a:t>
            </a:r>
            <a:r>
              <a:t>);</a:t>
            </a:r>
          </a:p>
          <a:p>
            <a:pPr marL="1143000" lvl="2" indent="-228600">
              <a:spcBef>
                <a:spcPts val="500"/>
              </a:spcBef>
              <a:defRPr sz="2000"/>
            </a:pPr>
            <a:r>
              <a:t>Import </a:t>
            </a:r>
            <a:r>
              <a:rPr i="1"/>
              <a:t>useState</a:t>
            </a:r>
            <a:r>
              <a:t> from React</a:t>
            </a:r>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a:p>
          <a:p>
            <a:pPr marL="685800" lvl="1" indent="-228600">
              <a:spcBef>
                <a:spcPts val="500"/>
              </a:spcBef>
              <a:defRPr sz="2400"/>
            </a:pPr>
            <a:r>
              <a:t>The only way to change the value of a state variable is with the setter</a:t>
            </a:r>
          </a:p>
          <a:p>
            <a:pPr marL="685800" lvl="1" indent="-228600">
              <a:spcBef>
                <a:spcPts val="500"/>
              </a:spcBef>
              <a:defRPr sz="2400"/>
            </a:pPr>
            <a:r>
              <a:t>You </a:t>
            </a:r>
            <a:r>
              <a:rPr i="1"/>
              <a:t>could</a:t>
            </a:r>
            <a:r>
              <a:t> choose any names for the variable and its setter; for this class, please follow the convention of </a:t>
            </a:r>
            <a:r>
              <a:rPr>
                <a:solidFill>
                  <a:srgbClr val="011480"/>
                </a:solidFill>
              </a:rPr>
              <a:t>const </a:t>
            </a:r>
            <a:r>
              <a:t>[</a:t>
            </a:r>
            <a:r>
              <a:rPr>
                <a:solidFill>
                  <a:srgbClr val="458383"/>
                </a:solidFill>
              </a:rPr>
              <a:t>goodVariableName</a:t>
            </a:r>
            <a:r>
              <a:t>, setGoodVariableName]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838200" y="18255"/>
            <a:ext cx="10515600" cy="1325563"/>
          </a:xfrm>
          <a:prstGeom prst="rect">
            <a:avLst/>
          </a:prstGeom>
        </p:spPr>
        <p:txBody>
          <a:bodyPr/>
          <a:lstStyle/>
          <a:p>
            <a:r>
              <a:t>useState Tracks Mutable State</a:t>
            </a:r>
          </a:p>
        </p:txBody>
      </p:sp>
      <p:sp>
        <p:nvSpPr>
          <p:cNvPr id="161" name="Slide Number Placeholder 3"/>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25</a:t>
            </a:fld>
            <a:endParaRPr/>
          </a:p>
        </p:txBody>
      </p:sp>
      <p:sp>
        <p:nvSpPr>
          <p:cNvPr id="162" name="export function LikeButton(){…"/>
          <p:cNvSpPr txBox="1"/>
          <p:nvPr/>
        </p:nvSpPr>
        <p:spPr>
          <a:xfrm>
            <a:off x="664605" y="4072498"/>
            <a:ext cx="10862790" cy="2618741"/>
          </a:xfrm>
          <a:prstGeom prst="rect">
            <a:avLst/>
          </a:prstGeom>
          <a:ln w="12700">
            <a:solidFill>
              <a:schemeClr val="accent1">
                <a:satOff val="-3547"/>
                <a:lumOff val="-10352"/>
              </a:scheme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500">
                <a:solidFill>
                  <a:srgbClr val="272727"/>
                </a:solidFill>
                <a:latin typeface="Courier"/>
                <a:ea typeface="Courier"/>
                <a:cs typeface="Courier"/>
                <a:sym typeface="Courier"/>
              </a:defRPr>
            </a:pPr>
            <a:r>
              <a:rPr>
                <a:solidFill>
                  <a:srgbClr val="011480"/>
                </a:solidFill>
              </a:rPr>
              <a:t>export function </a:t>
            </a:r>
            <a:r>
              <a:rPr i="1"/>
              <a:t>LikeButton</a:t>
            </a:r>
            <a:r>
              <a:t>(){</a:t>
            </a:r>
          </a:p>
          <a:p>
            <a:pPr defTabSz="457200">
              <a:defRPr sz="15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isLiked</a:t>
            </a:r>
            <a:r>
              <a:t>, </a:t>
            </a:r>
            <a:r>
              <a:rPr>
                <a:solidFill>
                  <a:srgbClr val="000000"/>
                </a:solidFill>
              </a:rPr>
              <a:t>setIsLiked</a:t>
            </a:r>
            <a:r>
              <a:t>] = </a:t>
            </a:r>
            <a:r>
              <a:rPr i="1"/>
              <a:t>useState</a:t>
            </a:r>
            <a:r>
              <a:t>(</a:t>
            </a:r>
            <a:r>
              <a:rPr>
                <a:solidFill>
                  <a:srgbClr val="011480"/>
                </a:solidFill>
              </a:rPr>
              <a:t>false</a:t>
            </a:r>
            <a:r>
              <a:t>);</a:t>
            </a:r>
          </a:p>
          <a:p>
            <a:pPr defTabSz="457200">
              <a:defRPr sz="1500">
                <a:solidFill>
                  <a:srgbClr val="458383"/>
                </a:solidFill>
                <a:latin typeface="Courier"/>
                <a:ea typeface="Courier"/>
                <a:cs typeface="Courier"/>
                <a:sym typeface="Courier"/>
              </a:defRPr>
            </a:pPr>
            <a:r>
              <a:rPr>
                <a:solidFill>
                  <a:srgbClr val="272727"/>
                </a:solidFill>
              </a:rPr>
              <a:t>  </a:t>
            </a:r>
            <a:r>
              <a:rPr>
                <a:solidFill>
                  <a:srgbClr val="011480"/>
                </a:solidFill>
              </a:rPr>
              <a:t>if </a:t>
            </a:r>
            <a:r>
              <a:rPr>
                <a:solidFill>
                  <a:srgbClr val="272727"/>
                </a:solidFill>
              </a:rPr>
              <a:t>(</a:t>
            </a:r>
            <a:r>
              <a:t>isLiked</a:t>
            </a:r>
            <a:r>
              <a:rPr>
                <a:solidFill>
                  <a:srgbClr val="272727"/>
                </a:solidFill>
              </a:rPr>
              <a:t>) {</a:t>
            </a:r>
          </a:p>
          <a:p>
            <a:pPr defTabSz="457200">
              <a:defRPr sz="15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IconButton </a:t>
            </a:r>
            <a:r>
              <a:rPr>
                <a:solidFill>
                  <a:srgbClr val="0073E6"/>
                </a:solidFill>
              </a:rPr>
              <a:t>aria-label</a:t>
            </a:r>
            <a:r>
              <a:rPr>
                <a:solidFill>
                  <a:srgbClr val="00733B"/>
                </a:solidFill>
              </a:rPr>
              <a:t>="unlike"</a:t>
            </a:r>
          </a:p>
          <a:p>
            <a:pPr defTabSz="457200">
              <a:defRPr sz="1500">
                <a:solidFill>
                  <a:srgbClr val="00733B"/>
                </a:solidFill>
                <a:latin typeface="Courier"/>
                <a:ea typeface="Courier"/>
                <a:cs typeface="Courier"/>
                <a:sym typeface="Courier"/>
              </a:defRPr>
            </a:pPr>
            <a:r>
              <a:t>                              </a:t>
            </a:r>
            <a:r>
              <a:rPr>
                <a:solidFill>
                  <a:srgbClr val="0073E6"/>
                </a:solidFill>
              </a:rPr>
              <a:t>icon</a:t>
            </a:r>
            <a:r>
              <a:t>=</a:t>
            </a:r>
            <a:r>
              <a:rPr>
                <a:solidFill>
                  <a:srgbClr val="272727"/>
                </a:solidFill>
              </a:rPr>
              <a:t>{&lt;</a:t>
            </a:r>
            <a:r>
              <a:rPr>
                <a:solidFill>
                  <a:srgbClr val="011480"/>
                </a:solidFill>
              </a:rPr>
              <a:t>AiFillHeart </a:t>
            </a:r>
            <a:r>
              <a:rPr>
                <a:solidFill>
                  <a:srgbClr val="272727"/>
                </a:solidFill>
              </a:rPr>
              <a:t>/&gt;} </a:t>
            </a:r>
            <a:r>
              <a:rPr>
                <a:solidFill>
                  <a:srgbClr val="0073E6"/>
                </a:solidFill>
              </a:rPr>
              <a:t>onClick</a:t>
            </a:r>
            <a:r>
              <a:t>=</a:t>
            </a:r>
            <a:r>
              <a:rPr>
                <a:solidFill>
                  <a:srgbClr val="272727"/>
                </a:solidFill>
              </a:rPr>
              <a:t>{() =&gt; </a:t>
            </a:r>
            <a:r>
              <a:rPr>
                <a:solidFill>
                  <a:srgbClr val="000000"/>
                </a:solidFill>
              </a:rPr>
              <a:t>setIsLiked</a:t>
            </a:r>
            <a:r>
              <a:rPr>
                <a:solidFill>
                  <a:srgbClr val="272727"/>
                </a:solidFill>
              </a:rPr>
              <a:t>(</a:t>
            </a:r>
            <a:r>
              <a:rPr>
                <a:solidFill>
                  <a:srgbClr val="011480"/>
                </a:solidFill>
              </a:rPr>
              <a:t>false</a:t>
            </a:r>
            <a:r>
              <a:rPr>
                <a:solidFill>
                  <a:srgbClr val="272727"/>
                </a:solidFill>
              </a:rPr>
              <a:t>)} /&gt; );</a:t>
            </a:r>
          </a:p>
          <a:p>
            <a:pPr defTabSz="457200">
              <a:defRPr sz="15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457200">
              <a:defRPr sz="15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IconButton </a:t>
            </a:r>
            <a:r>
              <a:rPr>
                <a:solidFill>
                  <a:srgbClr val="0073E6"/>
                </a:solidFill>
              </a:rPr>
              <a:t>aria-label</a:t>
            </a:r>
            <a:r>
              <a:rPr>
                <a:solidFill>
                  <a:srgbClr val="00733B"/>
                </a:solidFill>
              </a:rPr>
              <a:t>="like"</a:t>
            </a:r>
          </a:p>
          <a:p>
            <a:pPr defTabSz="457200">
              <a:defRPr sz="1500">
                <a:solidFill>
                  <a:srgbClr val="00733B"/>
                </a:solidFill>
                <a:latin typeface="Courier"/>
                <a:ea typeface="Courier"/>
                <a:cs typeface="Courier"/>
                <a:sym typeface="Courier"/>
              </a:defRPr>
            </a:pPr>
            <a:r>
              <a:t>                              </a:t>
            </a:r>
            <a:r>
              <a:rPr>
                <a:solidFill>
                  <a:srgbClr val="0073E6"/>
                </a:solidFill>
              </a:rPr>
              <a:t>icon</a:t>
            </a:r>
            <a:r>
              <a:t>=</a:t>
            </a:r>
            <a:r>
              <a:rPr>
                <a:solidFill>
                  <a:srgbClr val="272727"/>
                </a:solidFill>
              </a:rPr>
              <a:t>{&lt;</a:t>
            </a:r>
            <a:r>
              <a:rPr>
                <a:solidFill>
                  <a:srgbClr val="011480"/>
                </a:solidFill>
              </a:rPr>
              <a:t>AiOutlineHeart </a:t>
            </a:r>
            <a:r>
              <a:rPr>
                <a:solidFill>
                  <a:srgbClr val="272727"/>
                </a:solidFill>
              </a:rPr>
              <a:t>/&gt;} </a:t>
            </a:r>
            <a:r>
              <a:rPr>
                <a:solidFill>
                  <a:srgbClr val="0073E6"/>
                </a:solidFill>
              </a:rPr>
              <a:t>onClick</a:t>
            </a:r>
            <a:r>
              <a:t>=</a:t>
            </a:r>
            <a:r>
              <a:rPr>
                <a:solidFill>
                  <a:srgbClr val="272727"/>
                </a:solidFill>
              </a:rPr>
              <a:t>{() =&gt; </a:t>
            </a:r>
            <a:r>
              <a:rPr>
                <a:solidFill>
                  <a:srgbClr val="000000"/>
                </a:solidFill>
              </a:rPr>
              <a:t>setIsLiked</a:t>
            </a:r>
            <a:r>
              <a:rPr>
                <a:solidFill>
                  <a:srgbClr val="272727"/>
                </a:solidFill>
              </a:rPr>
              <a:t>(</a:t>
            </a:r>
            <a:r>
              <a:rPr>
                <a:solidFill>
                  <a:srgbClr val="011480"/>
                </a:solidFill>
              </a:rPr>
              <a:t>true</a:t>
            </a:r>
            <a:r>
              <a:rPr>
                <a:solidFill>
                  <a:srgbClr val="272727"/>
                </a:solidFill>
              </a:rPr>
              <a:t>)} /&gt; );</a:t>
            </a:r>
          </a:p>
          <a:p>
            <a:pPr defTabSz="457200">
              <a:defRPr sz="1500">
                <a:solidFill>
                  <a:srgbClr val="272727"/>
                </a:solidFill>
                <a:latin typeface="Courier"/>
                <a:ea typeface="Courier"/>
                <a:cs typeface="Courier"/>
                <a:sym typeface="Courier"/>
              </a:defRPr>
            </a:pPr>
            <a:r>
              <a:t>  }</a:t>
            </a:r>
          </a:p>
          <a:p>
            <a:pPr defTabSz="457200">
              <a:defRPr sz="1500">
                <a:solidFill>
                  <a:srgbClr val="272727"/>
                </a:solidFill>
                <a:latin typeface="Courier"/>
                <a:ea typeface="Courier"/>
                <a:cs typeface="Courier"/>
                <a:sym typeface="Courier"/>
              </a:defRPr>
            </a:pPr>
            <a:r>
              <a:t>}</a:t>
            </a:r>
          </a:p>
        </p:txBody>
      </p:sp>
      <p:sp>
        <p:nvSpPr>
          <p:cNvPr id="163" name="const [state, setState] = useState&lt;TypeOfState&gt;(initialValue);"/>
          <p:cNvSpPr txBox="1"/>
          <p:nvPr/>
        </p:nvSpPr>
        <p:spPr>
          <a:xfrm>
            <a:off x="1318760" y="1514298"/>
            <a:ext cx="9554479"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2000">
                <a:solidFill>
                  <a:srgbClr val="272727"/>
                </a:solidFill>
                <a:latin typeface="Courier"/>
                <a:ea typeface="Courier"/>
                <a:cs typeface="Courier"/>
                <a:sym typeface="Courier"/>
              </a:defRPr>
            </a:pPr>
            <a:r>
              <a:rPr>
                <a:solidFill>
                  <a:srgbClr val="011480"/>
                </a:solidFill>
              </a:rPr>
              <a:t>const </a:t>
            </a:r>
            <a:r>
              <a:t>[state, setState] = useState&lt;TypeOfState&gt;(initialValue);</a:t>
            </a:r>
          </a:p>
        </p:txBody>
      </p:sp>
      <p:sp>
        <p:nvSpPr>
          <p:cNvPr id="164" name="useState returns an array of length 2: the first value is the current state value, second is a setter we can call to update that value. React doesn’t know or care what names you choose here (var, setVar are convention though!)"/>
          <p:cNvSpPr txBox="1"/>
          <p:nvPr/>
        </p:nvSpPr>
        <p:spPr>
          <a:xfrm>
            <a:off x="65147" y="2081018"/>
            <a:ext cx="6223943" cy="1209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useState returns an array of length 2: the first value is the current state value, second is a setter we can call to update that value.</a:t>
            </a:r>
            <a:br/>
            <a:r>
              <a:t>React doesn’t know or care what names you choose here (var, setVar are convention though!)</a:t>
            </a:r>
          </a:p>
        </p:txBody>
      </p:sp>
      <p:sp>
        <p:nvSpPr>
          <p:cNvPr id="165" name="&lt;TypeOfState&gt; is an optional generic type parameter to declare the type of state"/>
          <p:cNvSpPr txBox="1"/>
          <p:nvPr/>
        </p:nvSpPr>
        <p:spPr>
          <a:xfrm>
            <a:off x="3580152" y="3365682"/>
            <a:ext cx="4146020" cy="625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&lt;TypeOfState&gt; is an optional generic type parameter to declare the type of state</a:t>
            </a:r>
          </a:p>
        </p:txBody>
      </p:sp>
      <p:sp>
        <p:nvSpPr>
          <p:cNvPr id="166" name="initialValue is the value that state should take before the first call to setState"/>
          <p:cNvSpPr txBox="1"/>
          <p:nvPr/>
        </p:nvSpPr>
        <p:spPr>
          <a:xfrm>
            <a:off x="8125866" y="3263231"/>
            <a:ext cx="3910337" cy="6251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initialValue is the value that state should take before the first call to setState</a:t>
            </a:r>
          </a:p>
        </p:txBody>
      </p:sp>
      <p:sp>
        <p:nvSpPr>
          <p:cNvPr id="167" name="Line"/>
          <p:cNvSpPr/>
          <p:nvPr/>
        </p:nvSpPr>
        <p:spPr>
          <a:xfrm>
            <a:off x="2349167" y="1899550"/>
            <a:ext cx="2443222" cy="1"/>
          </a:xfrm>
          <a:prstGeom prst="line">
            <a:avLst/>
          </a:prstGeom>
          <a:ln w="50800">
            <a:solidFill>
              <a:srgbClr val="F14C0E"/>
            </a:solidFill>
            <a:miter/>
          </a:ln>
        </p:spPr>
        <p:txBody>
          <a:bodyPr lIns="45719" rIns="45719"/>
          <a:lstStyle/>
          <a:p>
            <a:endParaRPr/>
          </a:p>
        </p:txBody>
      </p:sp>
      <p:sp>
        <p:nvSpPr>
          <p:cNvPr id="168" name="Line"/>
          <p:cNvSpPr/>
          <p:nvPr/>
        </p:nvSpPr>
        <p:spPr>
          <a:xfrm flipV="1">
            <a:off x="6182541" y="1995777"/>
            <a:ext cx="1316584" cy="1316584"/>
          </a:xfrm>
          <a:prstGeom prst="line">
            <a:avLst/>
          </a:prstGeom>
          <a:ln w="25400">
            <a:solidFill>
              <a:srgbClr val="F14C0E"/>
            </a:solidFill>
            <a:miter/>
            <a:tailEnd type="triangle"/>
          </a:ln>
        </p:spPr>
        <p:txBody>
          <a:bodyPr lIns="45719" rIns="45719"/>
          <a:lstStyle/>
          <a:p>
            <a:endParaRPr/>
          </a:p>
        </p:txBody>
      </p:sp>
      <p:sp>
        <p:nvSpPr>
          <p:cNvPr id="169" name="Line"/>
          <p:cNvSpPr/>
          <p:nvPr/>
        </p:nvSpPr>
        <p:spPr>
          <a:xfrm>
            <a:off x="8778106" y="1899550"/>
            <a:ext cx="1781425" cy="1"/>
          </a:xfrm>
          <a:prstGeom prst="line">
            <a:avLst/>
          </a:prstGeom>
          <a:ln w="50800">
            <a:solidFill>
              <a:srgbClr val="F14C0E"/>
            </a:solidFill>
            <a:miter/>
          </a:ln>
        </p:spPr>
        <p:txBody>
          <a:bodyPr lIns="45719" rIns="45719"/>
          <a:lstStyle/>
          <a:p>
            <a:endParaRPr/>
          </a:p>
        </p:txBody>
      </p:sp>
      <p:sp>
        <p:nvSpPr>
          <p:cNvPr id="170" name="Line"/>
          <p:cNvSpPr/>
          <p:nvPr/>
        </p:nvSpPr>
        <p:spPr>
          <a:xfrm>
            <a:off x="6773235" y="1899550"/>
            <a:ext cx="1596675" cy="1"/>
          </a:xfrm>
          <a:prstGeom prst="line">
            <a:avLst/>
          </a:prstGeom>
          <a:ln w="50800">
            <a:solidFill>
              <a:srgbClr val="F14C0E"/>
            </a:solidFill>
            <a:miter/>
          </a:ln>
        </p:spPr>
        <p:txBody>
          <a:bodyPr lIns="45719" rIns="45719"/>
          <a:lstStyle/>
          <a:p>
            <a:endParaRPr/>
          </a:p>
        </p:txBody>
      </p:sp>
      <p:sp>
        <p:nvSpPr>
          <p:cNvPr id="171" name="Line"/>
          <p:cNvSpPr/>
          <p:nvPr/>
        </p:nvSpPr>
        <p:spPr>
          <a:xfrm flipV="1">
            <a:off x="9668818" y="1981366"/>
            <a:ext cx="1" cy="1211038"/>
          </a:xfrm>
          <a:prstGeom prst="line">
            <a:avLst/>
          </a:prstGeom>
          <a:ln w="25400">
            <a:solidFill>
              <a:srgbClr val="F14C0E"/>
            </a:solidFill>
            <a:miter/>
            <a:tailEnd type="triangle"/>
          </a:ln>
        </p:spPr>
        <p:txBody>
          <a:bodyPr lIns="45719" rIns="45719"/>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itle 1"/>
          <p:cNvSpPr txBox="1">
            <a:spLocks noGrp="1"/>
          </p:cNvSpPr>
          <p:nvPr>
            <p:ph type="title"/>
          </p:nvPr>
        </p:nvSpPr>
        <p:spPr>
          <a:xfrm>
            <a:off x="838200" y="18255"/>
            <a:ext cx="10515600" cy="1325563"/>
          </a:xfrm>
          <a:prstGeom prst="rect">
            <a:avLst/>
          </a:prstGeom>
        </p:spPr>
        <p:txBody>
          <a:bodyPr/>
          <a:lstStyle/>
          <a:p>
            <a:r>
              <a:t>State Setters are Asynchronous</a:t>
            </a:r>
          </a:p>
        </p:txBody>
      </p:sp>
      <p:sp>
        <p:nvSpPr>
          <p:cNvPr id="183" name="Content Placeholder 2"/>
          <p:cNvSpPr txBox="1">
            <a:spLocks noGrp="1"/>
          </p:cNvSpPr>
          <p:nvPr>
            <p:ph type="body" idx="1"/>
          </p:nvPr>
        </p:nvSpPr>
        <p:spPr>
          <a:xfrm>
            <a:off x="838200" y="1500160"/>
            <a:ext cx="11490434" cy="4351338"/>
          </a:xfrm>
          <a:prstGeom prst="rect">
            <a:avLst/>
          </a:prstGeom>
        </p:spPr>
        <p:txBody>
          <a:bodyPr/>
          <a:lstStyle/>
          <a:p>
            <a:r>
              <a:rPr dirty="0"/>
              <a:t>Recall from Module 7: React uses a carefully optimized approach to (re)-render components</a:t>
            </a:r>
          </a:p>
          <a:p>
            <a:r>
              <a:rPr dirty="0"/>
              <a:t>Components are </a:t>
            </a:r>
            <a:r>
              <a:rPr i="1" dirty="0"/>
              <a:t>not</a:t>
            </a:r>
            <a:r>
              <a:rPr dirty="0"/>
              <a:t> re-rendered immediately upon calling a state setter</a:t>
            </a:r>
          </a:p>
        </p:txBody>
      </p:sp>
      <p:sp>
        <p:nvSpPr>
          <p:cNvPr id="184" name="Slide Number Placeholder 3"/>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26</a:t>
            </a:fld>
            <a:endParaRPr/>
          </a:p>
        </p:txBody>
      </p:sp>
      <p:sp>
        <p:nvSpPr>
          <p:cNvPr id="185" name="export function LikeButton(){…"/>
          <p:cNvSpPr txBox="1"/>
          <p:nvPr/>
        </p:nvSpPr>
        <p:spPr>
          <a:xfrm>
            <a:off x="79176" y="3031231"/>
            <a:ext cx="7895962" cy="3761741"/>
          </a:xfrm>
          <a:prstGeom prst="rect">
            <a:avLst/>
          </a:prstGeom>
          <a:ln w="12700">
            <a:solidFill>
              <a:schemeClr val="accent1">
                <a:satOff val="-3547"/>
                <a:lumOff val="-10352"/>
              </a:scheme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500">
                <a:solidFill>
                  <a:srgbClr val="272727"/>
                </a:solidFill>
                <a:latin typeface="Courier"/>
                <a:ea typeface="Courier"/>
                <a:cs typeface="Courier"/>
                <a:sym typeface="Courier"/>
              </a:defRPr>
            </a:pPr>
            <a:r>
              <a:rPr>
                <a:solidFill>
                  <a:srgbClr val="011480"/>
                </a:solidFill>
              </a:rPr>
              <a:t>export function </a:t>
            </a:r>
            <a:r>
              <a:rPr i="1"/>
              <a:t>LikeButton</a:t>
            </a:r>
            <a:r>
              <a:t>(){</a:t>
            </a:r>
          </a:p>
          <a:p>
            <a:pPr defTabSz="457200">
              <a:defRPr sz="15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isLiked</a:t>
            </a:r>
            <a:r>
              <a:t>, </a:t>
            </a:r>
            <a:r>
              <a:rPr>
                <a:solidFill>
                  <a:srgbClr val="000000"/>
                </a:solidFill>
              </a:rPr>
              <a:t>setIsLiked</a:t>
            </a:r>
            <a:r>
              <a:t>] = </a:t>
            </a:r>
            <a:r>
              <a:rPr i="1"/>
              <a:t>useState</a:t>
            </a:r>
            <a:r>
              <a:t>(</a:t>
            </a:r>
            <a:r>
              <a:rPr>
                <a:solidFill>
                  <a:srgbClr val="011480"/>
                </a:solidFill>
              </a:rPr>
              <a:t>false</a:t>
            </a:r>
            <a:r>
              <a:t>);</a:t>
            </a:r>
          </a:p>
          <a:p>
            <a:pPr defTabSz="457200">
              <a:defRPr sz="15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count</a:t>
            </a:r>
            <a:r>
              <a:t>, </a:t>
            </a:r>
            <a:r>
              <a:rPr>
                <a:solidFill>
                  <a:srgbClr val="000000"/>
                </a:solidFill>
              </a:rPr>
              <a:t>setCount</a:t>
            </a:r>
            <a:r>
              <a:t>] = </a:t>
            </a:r>
            <a:r>
              <a:rPr i="1"/>
              <a:t>useState</a:t>
            </a:r>
            <a:r>
              <a:t>(</a:t>
            </a:r>
            <a:r>
              <a:rPr>
                <a:solidFill>
                  <a:srgbClr val="0073E6"/>
                </a:solidFill>
              </a:rPr>
              <a:t>0</a:t>
            </a:r>
            <a:r>
              <a:t>);</a:t>
            </a:r>
          </a:p>
          <a:p>
            <a:pPr defTabSz="457200">
              <a:defRPr sz="1500">
                <a:solidFill>
                  <a:srgbClr val="272727"/>
                </a:solidFill>
                <a:latin typeface="Courier"/>
                <a:ea typeface="Courier"/>
                <a:cs typeface="Courier"/>
                <a:sym typeface="Courier"/>
              </a:defRPr>
            </a:pPr>
            <a:endParaRPr/>
          </a:p>
          <a:p>
            <a:pPr defTabSz="457200">
              <a:defRPr sz="1500">
                <a:solidFill>
                  <a:srgbClr val="458383"/>
                </a:solidFill>
                <a:latin typeface="Courier"/>
                <a:ea typeface="Courier"/>
                <a:cs typeface="Courier"/>
                <a:sym typeface="Courier"/>
              </a:defRPr>
            </a:pPr>
            <a:r>
              <a:rPr>
                <a:solidFill>
                  <a:srgbClr val="272727"/>
                </a:solidFill>
              </a:rPr>
              <a:t>  </a:t>
            </a:r>
            <a:r>
              <a:rPr>
                <a:solidFill>
                  <a:srgbClr val="011480"/>
                </a:solidFill>
              </a:rPr>
              <a:t>if </a:t>
            </a:r>
            <a:r>
              <a:rPr>
                <a:solidFill>
                  <a:srgbClr val="272727"/>
                </a:solidFill>
              </a:rPr>
              <a:t>(</a:t>
            </a:r>
            <a:r>
              <a:t>isLiked</a:t>
            </a:r>
            <a:r>
              <a:rPr>
                <a:solidFill>
                  <a:srgbClr val="272727"/>
                </a:solidFill>
              </a:rPr>
              <a:t>) {</a:t>
            </a:r>
          </a:p>
          <a:p>
            <a:pPr defTabSz="457200">
              <a:defRPr sz="1500">
                <a:solidFill>
                  <a:srgbClr val="011480"/>
                </a:solidFill>
                <a:latin typeface="Courier"/>
                <a:ea typeface="Courier"/>
                <a:cs typeface="Courier"/>
                <a:sym typeface="Courier"/>
              </a:defRPr>
            </a:pPr>
            <a:r>
              <a:rPr>
                <a:solidFill>
                  <a:srgbClr val="272727"/>
                </a:solidFill>
              </a:rPr>
              <a:t>    </a:t>
            </a:r>
            <a:r>
              <a:t>...</a:t>
            </a:r>
            <a:endParaRPr>
              <a:solidFill>
                <a:srgbClr val="272727"/>
              </a:solidFill>
            </a:endParaRPr>
          </a:p>
          <a:p>
            <a:pPr defTabSz="457200">
              <a:defRPr sz="15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457200">
              <a:defRPr sz="15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IconButton </a:t>
            </a:r>
            <a:r>
              <a:rPr>
                <a:solidFill>
                  <a:srgbClr val="0073E6"/>
                </a:solidFill>
              </a:rPr>
              <a:t>aria-label</a:t>
            </a:r>
            <a:r>
              <a:rPr>
                <a:solidFill>
                  <a:srgbClr val="00733B"/>
                </a:solidFill>
              </a:rPr>
              <a:t>="like" </a:t>
            </a:r>
            <a:r>
              <a:rPr>
                <a:solidFill>
                  <a:srgbClr val="0073E6"/>
                </a:solidFill>
              </a:rPr>
              <a:t>icon</a:t>
            </a:r>
            <a:r>
              <a:rPr>
                <a:solidFill>
                  <a:srgbClr val="00733B"/>
                </a:solidFill>
              </a:rPr>
              <a:t>=</a:t>
            </a:r>
            <a:r>
              <a:rPr>
                <a:solidFill>
                  <a:srgbClr val="272727"/>
                </a:solidFill>
              </a:rPr>
              <a:t>{&lt;</a:t>
            </a:r>
            <a:r>
              <a:t>AiOutlineHeart </a:t>
            </a:r>
            <a:r>
              <a:rPr>
                <a:solidFill>
                  <a:srgbClr val="272727"/>
                </a:solidFill>
              </a:rPr>
              <a:t>/&gt;} </a:t>
            </a:r>
            <a:r>
              <a:rPr>
                <a:solidFill>
                  <a:srgbClr val="0073E6"/>
                </a:solidFill>
              </a:rPr>
              <a:t>onClick</a:t>
            </a:r>
            <a:r>
              <a:rPr>
                <a:solidFill>
                  <a:srgbClr val="00733B"/>
                </a:solidFill>
              </a:rPr>
              <a:t>=</a:t>
            </a:r>
            <a:r>
              <a:rPr>
                <a:solidFill>
                  <a:srgbClr val="272727"/>
                </a:solidFill>
              </a:rPr>
              <a:t>{() =&gt; {</a:t>
            </a:r>
          </a:p>
          <a:p>
            <a:pPr defTabSz="457200">
              <a:defRPr sz="1500">
                <a:solidFill>
                  <a:srgbClr val="00733B"/>
                </a:solidFill>
                <a:latin typeface="Courier"/>
                <a:ea typeface="Courier"/>
                <a:cs typeface="Courier"/>
                <a:sym typeface="Courier"/>
              </a:defRPr>
            </a:pPr>
            <a:r>
              <a:rPr>
                <a:solidFill>
                  <a:srgbClr val="272727"/>
                </a:solidFill>
              </a:rPr>
              <a:t>      </a:t>
            </a:r>
            <a:r>
              <a:rPr i="1">
                <a:solidFill>
                  <a:srgbClr val="66187A"/>
                </a:solidFill>
              </a:rPr>
              <a:t>console</a:t>
            </a:r>
            <a:r>
              <a:rPr>
                <a:solidFill>
                  <a:srgbClr val="272727"/>
                </a:solidFill>
              </a:rPr>
              <a:t>.</a:t>
            </a:r>
            <a:r>
              <a:rPr>
                <a:solidFill>
                  <a:srgbClr val="7A7A43"/>
                </a:solidFill>
              </a:rPr>
              <a:t>log</a:t>
            </a:r>
            <a:r>
              <a:rPr>
                <a:solidFill>
                  <a:srgbClr val="272727"/>
                </a:solidFill>
              </a:rPr>
              <a:t>(</a:t>
            </a:r>
            <a:r>
              <a:t>`Pre-setCount, count=</a:t>
            </a:r>
            <a:r>
              <a:rPr>
                <a:solidFill>
                  <a:srgbClr val="272727"/>
                </a:solidFill>
              </a:rPr>
              <a:t>${</a:t>
            </a:r>
            <a:r>
              <a:rPr>
                <a:solidFill>
                  <a:srgbClr val="458383"/>
                </a:solidFill>
              </a:rPr>
              <a:t>count</a:t>
            </a:r>
            <a:r>
              <a:rPr>
                <a:solidFill>
                  <a:srgbClr val="272727"/>
                </a:solidFill>
              </a:rPr>
              <a:t>}</a:t>
            </a:r>
            <a:r>
              <a:t>`</a:t>
            </a:r>
            <a:r>
              <a:rPr>
                <a:solidFill>
                  <a:srgbClr val="272727"/>
                </a:solidFill>
              </a:rPr>
              <a:t>)</a:t>
            </a:r>
          </a:p>
          <a:p>
            <a:pPr defTabSz="457200">
              <a:defRPr sz="1500">
                <a:latin typeface="Courier"/>
                <a:ea typeface="Courier"/>
                <a:cs typeface="Courier"/>
                <a:sym typeface="Courier"/>
              </a:defRPr>
            </a:pPr>
            <a:r>
              <a:rPr>
                <a:solidFill>
                  <a:srgbClr val="272727"/>
                </a:solidFill>
              </a:rPr>
              <a:t>      </a:t>
            </a:r>
            <a:r>
              <a:t>setCount</a:t>
            </a:r>
            <a:r>
              <a:rPr>
                <a:solidFill>
                  <a:srgbClr val="272727"/>
                </a:solidFill>
              </a:rPr>
              <a:t>(</a:t>
            </a:r>
            <a:r>
              <a:rPr>
                <a:solidFill>
                  <a:srgbClr val="458383"/>
                </a:solidFill>
              </a:rPr>
              <a:t>count </a:t>
            </a:r>
            <a:r>
              <a:rPr>
                <a:solidFill>
                  <a:srgbClr val="272727"/>
                </a:solidFill>
              </a:rPr>
              <a:t>+ </a:t>
            </a:r>
            <a:r>
              <a:rPr>
                <a:solidFill>
                  <a:srgbClr val="0073E6"/>
                </a:solidFill>
              </a:rPr>
              <a:t>1</a:t>
            </a:r>
            <a:r>
              <a:rPr>
                <a:solidFill>
                  <a:srgbClr val="272727"/>
                </a:solidFill>
              </a:rPr>
              <a:t>)</a:t>
            </a:r>
          </a:p>
          <a:p>
            <a:pPr defTabSz="457200">
              <a:defRPr sz="1500">
                <a:latin typeface="Courier"/>
                <a:ea typeface="Courier"/>
                <a:cs typeface="Courier"/>
                <a:sym typeface="Courier"/>
              </a:defRPr>
            </a:pPr>
            <a:r>
              <a:rPr>
                <a:solidFill>
                  <a:srgbClr val="272727"/>
                </a:solidFill>
              </a:rPr>
              <a:t>      </a:t>
            </a:r>
            <a:r>
              <a:t>setIsLiked</a:t>
            </a:r>
            <a:r>
              <a:rPr>
                <a:solidFill>
                  <a:srgbClr val="272727"/>
                </a:solidFill>
              </a:rPr>
              <a:t>(</a:t>
            </a:r>
            <a:r>
              <a:rPr>
                <a:solidFill>
                  <a:srgbClr val="011480"/>
                </a:solidFill>
              </a:rPr>
              <a:t>true</a:t>
            </a:r>
            <a:r>
              <a:rPr>
                <a:solidFill>
                  <a:srgbClr val="272727"/>
                </a:solidFill>
              </a:rPr>
              <a:t>)</a:t>
            </a:r>
          </a:p>
          <a:p>
            <a:pPr defTabSz="457200">
              <a:defRPr sz="1500">
                <a:solidFill>
                  <a:srgbClr val="00733B"/>
                </a:solidFill>
                <a:latin typeface="Courier"/>
                <a:ea typeface="Courier"/>
                <a:cs typeface="Courier"/>
                <a:sym typeface="Courier"/>
              </a:defRPr>
            </a:pPr>
            <a:r>
              <a:rPr>
                <a:solidFill>
                  <a:srgbClr val="272727"/>
                </a:solidFill>
              </a:rPr>
              <a:t>      </a:t>
            </a:r>
            <a:r>
              <a:rPr i="1">
                <a:solidFill>
                  <a:srgbClr val="66187A"/>
                </a:solidFill>
              </a:rPr>
              <a:t>console</a:t>
            </a:r>
            <a:r>
              <a:rPr>
                <a:solidFill>
                  <a:srgbClr val="272727"/>
                </a:solidFill>
              </a:rPr>
              <a:t>.</a:t>
            </a:r>
            <a:r>
              <a:rPr>
                <a:solidFill>
                  <a:srgbClr val="7A7A43"/>
                </a:solidFill>
              </a:rPr>
              <a:t>log</a:t>
            </a:r>
            <a:r>
              <a:rPr>
                <a:solidFill>
                  <a:srgbClr val="272727"/>
                </a:solidFill>
              </a:rPr>
              <a:t>(</a:t>
            </a:r>
            <a:r>
              <a:t>`Post-setCount, count=</a:t>
            </a:r>
            <a:r>
              <a:rPr>
                <a:solidFill>
                  <a:srgbClr val="272727"/>
                </a:solidFill>
              </a:rPr>
              <a:t>${</a:t>
            </a:r>
            <a:r>
              <a:rPr>
                <a:solidFill>
                  <a:srgbClr val="458383"/>
                </a:solidFill>
              </a:rPr>
              <a:t>count</a:t>
            </a:r>
            <a:r>
              <a:rPr>
                <a:solidFill>
                  <a:srgbClr val="272727"/>
                </a:solidFill>
              </a:rPr>
              <a:t>}</a:t>
            </a:r>
            <a:r>
              <a:t>`</a:t>
            </a:r>
            <a:r>
              <a:rPr>
                <a:solidFill>
                  <a:srgbClr val="272727"/>
                </a:solidFill>
              </a:rPr>
              <a:t>)</a:t>
            </a:r>
          </a:p>
          <a:p>
            <a:pPr defTabSz="457200">
              <a:defRPr sz="1500">
                <a:solidFill>
                  <a:srgbClr val="272727"/>
                </a:solidFill>
                <a:latin typeface="Courier"/>
                <a:ea typeface="Courier"/>
                <a:cs typeface="Courier"/>
                <a:sym typeface="Courier"/>
              </a:defRPr>
            </a:pPr>
            <a:r>
              <a:t>    }} /&gt; );</a:t>
            </a:r>
          </a:p>
          <a:p>
            <a:pPr defTabSz="457200">
              <a:defRPr sz="1500">
                <a:solidFill>
                  <a:srgbClr val="272727"/>
                </a:solidFill>
                <a:latin typeface="Courier"/>
                <a:ea typeface="Courier"/>
                <a:cs typeface="Courier"/>
                <a:sym typeface="Courier"/>
              </a:defRPr>
            </a:pPr>
            <a:r>
              <a:t>  }</a:t>
            </a:r>
          </a:p>
          <a:p>
            <a:pPr defTabSz="457200">
              <a:defRPr sz="1500">
                <a:solidFill>
                  <a:srgbClr val="272727"/>
                </a:solidFill>
                <a:latin typeface="Courier"/>
                <a:ea typeface="Courier"/>
                <a:cs typeface="Courier"/>
                <a:sym typeface="Courier"/>
              </a:defRPr>
            </a:pPr>
            <a:r>
              <a:t>}</a:t>
            </a:r>
          </a:p>
        </p:txBody>
      </p:sp>
      <p:sp>
        <p:nvSpPr>
          <p:cNvPr id="186" name="Output:…"/>
          <p:cNvSpPr txBox="1"/>
          <p:nvPr/>
        </p:nvSpPr>
        <p:spPr>
          <a:xfrm>
            <a:off x="8224903" y="3669388"/>
            <a:ext cx="2493837" cy="1209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b="1"/>
            </a:pPr>
            <a:r>
              <a:t>Output:</a:t>
            </a:r>
          </a:p>
          <a:p>
            <a:r>
              <a:t>(Click like)</a:t>
            </a:r>
            <a:br/>
            <a:r>
              <a:t>1. Pre-setCount, count=0</a:t>
            </a:r>
            <a:br/>
            <a:r>
              <a:t>2. Post-setCount, count=0</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itle 1"/>
          <p:cNvSpPr txBox="1">
            <a:spLocks noGrp="1"/>
          </p:cNvSpPr>
          <p:nvPr>
            <p:ph type="title"/>
          </p:nvPr>
        </p:nvSpPr>
        <p:spPr>
          <a:xfrm>
            <a:off x="838200" y="18255"/>
            <a:ext cx="10515600" cy="1325563"/>
          </a:xfrm>
          <a:prstGeom prst="rect">
            <a:avLst/>
          </a:prstGeom>
        </p:spPr>
        <p:txBody>
          <a:bodyPr/>
          <a:lstStyle/>
          <a:p>
            <a:r>
              <a:t>Inspecting Rendered Components: ARIA label</a:t>
            </a:r>
          </a:p>
        </p:txBody>
      </p:sp>
      <p:sp>
        <p:nvSpPr>
          <p:cNvPr id="395" name="Slide Number Placeholder 3"/>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27</a:t>
            </a:fld>
            <a:endParaRPr/>
          </a:p>
        </p:txBody>
      </p:sp>
      <p:sp>
        <p:nvSpPr>
          <p:cNvPr id="396" name="TextBox 8"/>
          <p:cNvSpPr txBox="1"/>
          <p:nvPr/>
        </p:nvSpPr>
        <p:spPr>
          <a:xfrm>
            <a:off x="967393" y="3970627"/>
            <a:ext cx="10556527" cy="2339341"/>
          </a:xfrm>
          <a:prstGeom prst="rect">
            <a:avLst/>
          </a:prstGeom>
          <a:ln w="127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a:solidFill>
                  <a:srgbClr val="00733B"/>
                </a:solidFill>
                <a:latin typeface="Courier"/>
                <a:ea typeface="Courier"/>
                <a:cs typeface="Courier"/>
                <a:sym typeface="Courier"/>
              </a:defRPr>
            </a:pPr>
            <a:r>
              <a:rPr i="1">
                <a:solidFill>
                  <a:srgbClr val="272727"/>
                </a:solidFill>
              </a:rPr>
              <a:t>test</a:t>
            </a:r>
            <a:r>
              <a:rPr>
                <a:solidFill>
                  <a:srgbClr val="272727"/>
                </a:solidFill>
              </a:rPr>
              <a:t>(</a:t>
            </a:r>
            <a:r>
              <a:t>"Like button defaults to not liked, clicking it likes, clicking again unlikes"</a:t>
            </a:r>
            <a:r>
              <a:rPr>
                <a:solidFill>
                  <a:srgbClr val="272727"/>
                </a:solidFill>
              </a:rPr>
              <a:t>, () =&gt; {</a:t>
            </a:r>
          </a:p>
          <a:p>
            <a:pPr defTabSz="457200">
              <a:defRPr>
                <a:solidFill>
                  <a:srgbClr val="272727"/>
                </a:solidFill>
                <a:latin typeface="Courier"/>
                <a:ea typeface="Courier"/>
                <a:cs typeface="Courier"/>
                <a:sym typeface="Courier"/>
              </a:defRPr>
            </a:pPr>
            <a:r>
              <a:t>  </a:t>
            </a:r>
            <a:r>
              <a:rPr>
                <a:solidFill>
                  <a:srgbClr val="011480"/>
                </a:solidFill>
              </a:rPr>
              <a:t>const </a:t>
            </a:r>
            <a:r>
              <a:rPr>
                <a:solidFill>
                  <a:srgbClr val="458383"/>
                </a:solidFill>
              </a:rPr>
              <a:t>likeButton </a:t>
            </a:r>
            <a:r>
              <a:t>= </a:t>
            </a:r>
            <a:r>
              <a:rPr i="1">
                <a:solidFill>
                  <a:srgbClr val="66187A"/>
                </a:solidFill>
              </a:rPr>
              <a:t>screen</a:t>
            </a:r>
            <a:r>
              <a:t>.</a:t>
            </a:r>
            <a:r>
              <a:rPr i="1"/>
              <a:t>getByLabelText</a:t>
            </a:r>
            <a:r>
              <a:t>(</a:t>
            </a:r>
            <a:r>
              <a:rPr>
                <a:solidFill>
                  <a:srgbClr val="00733B"/>
                </a:solidFill>
              </a:rPr>
              <a:t>"like"</a:t>
            </a:r>
            <a:r>
              <a:t>);</a:t>
            </a:r>
          </a:p>
          <a:p>
            <a:pPr defTabSz="457200">
              <a:defRPr>
                <a:solidFill>
                  <a:srgbClr val="458383"/>
                </a:solidFill>
                <a:latin typeface="Courier"/>
                <a:ea typeface="Courier"/>
                <a:cs typeface="Courier"/>
                <a:sym typeface="Courier"/>
              </a:defRPr>
            </a:pPr>
            <a:r>
              <a:rPr>
                <a:solidFill>
                  <a:srgbClr val="272727"/>
                </a:solidFill>
              </a:rPr>
              <a:t>  </a:t>
            </a:r>
            <a:r>
              <a:rPr i="1">
                <a:solidFill>
                  <a:srgbClr val="66187A"/>
                </a:solidFill>
              </a:rPr>
              <a:t>fireEvent</a:t>
            </a:r>
            <a:r>
              <a:rPr>
                <a:solidFill>
                  <a:srgbClr val="272727"/>
                </a:solidFill>
              </a:rPr>
              <a:t>.</a:t>
            </a:r>
            <a:r>
              <a:rPr i="1">
                <a:solidFill>
                  <a:srgbClr val="272727"/>
                </a:solidFill>
              </a:rPr>
              <a:t>click</a:t>
            </a:r>
            <a:r>
              <a:rPr>
                <a:solidFill>
                  <a:srgbClr val="272727"/>
                </a:solidFill>
              </a:rPr>
              <a:t>(</a:t>
            </a:r>
            <a:r>
              <a:t>likeButton</a:t>
            </a:r>
            <a:r>
              <a:rPr>
                <a:solidFill>
                  <a:srgbClr val="272727"/>
                </a:solidFill>
              </a:rPr>
              <a:t>);</a:t>
            </a:r>
          </a:p>
          <a:p>
            <a:pPr defTabSz="457200">
              <a:defRPr>
                <a:solidFill>
                  <a:srgbClr val="272727"/>
                </a:solidFill>
                <a:latin typeface="Courier"/>
                <a:ea typeface="Courier"/>
                <a:cs typeface="Courier"/>
                <a:sym typeface="Courier"/>
              </a:defRPr>
            </a:pPr>
            <a:r>
              <a:t>  </a:t>
            </a:r>
            <a:r>
              <a:rPr>
                <a:solidFill>
                  <a:srgbClr val="011480"/>
                </a:solidFill>
              </a:rPr>
              <a:t>const </a:t>
            </a:r>
            <a:r>
              <a:rPr>
                <a:solidFill>
                  <a:srgbClr val="458383"/>
                </a:solidFill>
              </a:rPr>
              <a:t>unLikeButton </a:t>
            </a:r>
            <a:r>
              <a:t>= </a:t>
            </a:r>
            <a:r>
              <a:rPr i="1">
                <a:solidFill>
                  <a:srgbClr val="66187A"/>
                </a:solidFill>
              </a:rPr>
              <a:t>screen</a:t>
            </a:r>
            <a:r>
              <a:t>.</a:t>
            </a:r>
            <a:r>
              <a:rPr i="1"/>
              <a:t>getByLabelText</a:t>
            </a:r>
            <a:r>
              <a:t>(</a:t>
            </a:r>
            <a:r>
              <a:rPr>
                <a:solidFill>
                  <a:srgbClr val="00733B"/>
                </a:solidFill>
              </a:rPr>
              <a:t>"unlike"</a:t>
            </a:r>
            <a:r>
              <a:t>);</a:t>
            </a:r>
          </a:p>
          <a:p>
            <a:pPr defTabSz="457200">
              <a:defRPr>
                <a:solidFill>
                  <a:srgbClr val="458383"/>
                </a:solidFill>
                <a:latin typeface="Courier"/>
                <a:ea typeface="Courier"/>
                <a:cs typeface="Courier"/>
                <a:sym typeface="Courier"/>
              </a:defRPr>
            </a:pPr>
            <a:r>
              <a:rPr>
                <a:solidFill>
                  <a:srgbClr val="272727"/>
                </a:solidFill>
              </a:rPr>
              <a:t>  </a:t>
            </a:r>
            <a:r>
              <a:rPr i="1">
                <a:solidFill>
                  <a:srgbClr val="66187A"/>
                </a:solidFill>
              </a:rPr>
              <a:t>fireEvent</a:t>
            </a:r>
            <a:r>
              <a:rPr>
                <a:solidFill>
                  <a:srgbClr val="272727"/>
                </a:solidFill>
              </a:rPr>
              <a:t>.</a:t>
            </a:r>
            <a:r>
              <a:rPr i="1">
                <a:solidFill>
                  <a:srgbClr val="272727"/>
                </a:solidFill>
              </a:rPr>
              <a:t>click</a:t>
            </a:r>
            <a:r>
              <a:rPr>
                <a:solidFill>
                  <a:srgbClr val="272727"/>
                </a:solidFill>
              </a:rPr>
              <a:t>(</a:t>
            </a:r>
            <a:r>
              <a:t>unLikeButton</a:t>
            </a:r>
            <a:r>
              <a:rPr>
                <a:solidFill>
                  <a:srgbClr val="272727"/>
                </a:solidFill>
              </a:rPr>
              <a:t>);</a:t>
            </a:r>
          </a:p>
          <a:p>
            <a:pPr defTabSz="457200">
              <a:defRPr>
                <a:solidFill>
                  <a:srgbClr val="7A7A43"/>
                </a:solidFill>
                <a:latin typeface="Courier"/>
                <a:ea typeface="Courier"/>
                <a:cs typeface="Courier"/>
                <a:sym typeface="Courier"/>
              </a:defRPr>
            </a:pPr>
            <a:r>
              <a:rPr>
                <a:solidFill>
                  <a:srgbClr val="272727"/>
                </a:solidFill>
              </a:rPr>
              <a:t>  </a:t>
            </a:r>
            <a:r>
              <a:rPr i="1">
                <a:solidFill>
                  <a:srgbClr val="272727"/>
                </a:solidFill>
              </a:rPr>
              <a:t>expect</a:t>
            </a:r>
            <a:r>
              <a:rPr>
                <a:solidFill>
                  <a:srgbClr val="272727"/>
                </a:solidFill>
              </a:rPr>
              <a:t>(</a:t>
            </a:r>
            <a:r>
              <a:rPr i="1">
                <a:solidFill>
                  <a:srgbClr val="66187A"/>
                </a:solidFill>
              </a:rPr>
              <a:t>screen</a:t>
            </a:r>
            <a:r>
              <a:rPr>
                <a:solidFill>
                  <a:srgbClr val="272727"/>
                </a:solidFill>
              </a:rPr>
              <a:t>.</a:t>
            </a:r>
            <a:r>
              <a:rPr i="1">
                <a:solidFill>
                  <a:srgbClr val="272727"/>
                </a:solidFill>
              </a:rPr>
              <a:t>getByLabelText</a:t>
            </a:r>
            <a:r>
              <a:rPr>
                <a:solidFill>
                  <a:srgbClr val="272727"/>
                </a:solidFill>
              </a:rPr>
              <a:t>(</a:t>
            </a:r>
            <a:r>
              <a:rPr>
                <a:solidFill>
                  <a:srgbClr val="00733B"/>
                </a:solidFill>
              </a:rPr>
              <a:t>"like"</a:t>
            </a:r>
            <a:r>
              <a:rPr>
                <a:solidFill>
                  <a:srgbClr val="272727"/>
                </a:solidFill>
              </a:rPr>
              <a:t>)).</a:t>
            </a:r>
            <a:r>
              <a:t>toBeInTheDocument</a:t>
            </a:r>
            <a:r>
              <a:rPr>
                <a:solidFill>
                  <a:srgbClr val="272727"/>
                </a:solidFill>
              </a:rPr>
              <a:t>();</a:t>
            </a:r>
          </a:p>
          <a:p>
            <a:pPr defTabSz="457200">
              <a:defRPr>
                <a:solidFill>
                  <a:srgbClr val="272727"/>
                </a:solidFill>
                <a:latin typeface="Courier"/>
                <a:ea typeface="Courier"/>
                <a:cs typeface="Courier"/>
                <a:sym typeface="Courier"/>
              </a:defRPr>
            </a:pPr>
            <a:r>
              <a:t>});</a:t>
            </a:r>
          </a:p>
        </p:txBody>
      </p:sp>
      <p:sp>
        <p:nvSpPr>
          <p:cNvPr id="397" name="TextBox 4"/>
          <p:cNvSpPr txBox="1"/>
          <p:nvPr/>
        </p:nvSpPr>
        <p:spPr>
          <a:xfrm>
            <a:off x="954127" y="1520648"/>
            <a:ext cx="9719604" cy="2059941"/>
          </a:xfrm>
          <a:prstGeom prst="rect">
            <a:avLst/>
          </a:prstGeom>
          <a:ln w="127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a:solidFill>
                  <a:srgbClr val="458383"/>
                </a:solidFill>
                <a:latin typeface="Courier"/>
                <a:ea typeface="Courier"/>
                <a:cs typeface="Courier"/>
                <a:sym typeface="Courier"/>
              </a:defRPr>
            </a:pPr>
            <a:r>
              <a:rPr>
                <a:solidFill>
                  <a:srgbClr val="011480"/>
                </a:solidFill>
              </a:rPr>
              <a:t>if </a:t>
            </a:r>
            <a:r>
              <a:rPr>
                <a:solidFill>
                  <a:srgbClr val="272727"/>
                </a:solidFill>
              </a:rPr>
              <a:t>(</a:t>
            </a:r>
            <a:r>
              <a:t>isLiked</a:t>
            </a:r>
            <a:r>
              <a:rPr>
                <a:solidFill>
                  <a:srgbClr val="272727"/>
                </a:solidFill>
              </a:rPr>
              <a:t>) {</a:t>
            </a:r>
          </a:p>
          <a:p>
            <a:pPr defTabSz="457200">
              <a:defRPr>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="unlike"</a:t>
            </a:r>
          </a:p>
          <a:p>
            <a:pPr defTabSz="457200">
              <a:defRPr>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AiFillHeart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false</a:t>
            </a:r>
            <a:r>
              <a:rPr>
                <a:solidFill>
                  <a:srgbClr val="272727"/>
                </a:solidFill>
              </a:rPr>
              <a:t>)} /&gt; );</a:t>
            </a:r>
          </a:p>
          <a:p>
            <a:pPr defTabSz="457200">
              <a:defRPr>
                <a:solidFill>
                  <a:srgbClr val="011480"/>
                </a:solidFill>
                <a:latin typeface="Courier"/>
                <a:ea typeface="Courier"/>
                <a:cs typeface="Courier"/>
                <a:sym typeface="Courier"/>
              </a:defRPr>
            </a:pPr>
            <a:r>
              <a:rPr>
                <a:solidFill>
                  <a:srgbClr val="272727"/>
                </a:solidFill>
              </a:rPr>
              <a:t>} </a:t>
            </a:r>
            <a:r>
              <a:t>else </a:t>
            </a:r>
            <a:r>
              <a:rPr>
                <a:solidFill>
                  <a:srgbClr val="272727"/>
                </a:solidFill>
              </a:rPr>
              <a:t>{</a:t>
            </a:r>
          </a:p>
          <a:p>
            <a:pPr defTabSz="457200">
              <a:defRPr>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="like"</a:t>
            </a:r>
          </a:p>
          <a:p>
            <a:pPr defTabSz="457200">
              <a:defRPr>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AiOutlineHeart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true</a:t>
            </a:r>
            <a:r>
              <a:rPr>
                <a:solidFill>
                  <a:srgbClr val="272727"/>
                </a:solidFill>
              </a:rPr>
              <a:t>)} /&gt; );</a:t>
            </a:r>
          </a:p>
          <a:p>
            <a:pPr defTabSz="457200">
              <a:defRPr>
                <a:solidFill>
                  <a:srgbClr val="272727"/>
                </a:solidFill>
                <a:latin typeface="Courier"/>
                <a:ea typeface="Courier"/>
                <a:cs typeface="Courier"/>
                <a:sym typeface="Courier"/>
              </a:defRPr>
            </a:pPr>
            <a:r>
              <a:t>}</a:t>
            </a:r>
          </a:p>
        </p:txBody>
      </p:sp>
      <p:sp>
        <p:nvSpPr>
          <p:cNvPr id="398" name="TextBox 5"/>
          <p:cNvSpPr txBox="1"/>
          <p:nvPr/>
        </p:nvSpPr>
        <p:spPr>
          <a:xfrm>
            <a:off x="45720" y="1792798"/>
            <a:ext cx="981987" cy="549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lvl1pPr>
          </a:lstStyle>
          <a:p>
            <a:r>
              <a:t>SUT</a:t>
            </a:r>
          </a:p>
        </p:txBody>
      </p:sp>
      <p:sp>
        <p:nvSpPr>
          <p:cNvPr id="399" name="TextBox 10"/>
          <p:cNvSpPr txBox="1"/>
          <p:nvPr/>
        </p:nvSpPr>
        <p:spPr>
          <a:xfrm>
            <a:off x="45720" y="4343066"/>
            <a:ext cx="981987"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lvl1pPr>
          </a:lstStyle>
          <a:p>
            <a:r>
              <a:t>Test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838200" y="18255"/>
            <a:ext cx="10515600" cy="1325563"/>
          </a:xfrm>
          <a:prstGeom prst="rect">
            <a:avLst/>
          </a:prstGeom>
        </p:spPr>
        <p:txBody>
          <a:bodyPr/>
          <a:lstStyle/>
          <a:p>
            <a:r>
              <a:rPr lang="en-US" dirty="0"/>
              <a:t>Module 8: </a:t>
            </a:r>
            <a:r>
              <a:rPr lang="en-US" dirty="0" err="1"/>
              <a:t>useState</a:t>
            </a:r>
            <a:r>
              <a:rPr lang="en-US" dirty="0"/>
              <a:t> and </a:t>
            </a:r>
            <a:r>
              <a:rPr lang="en-US" dirty="0" err="1"/>
              <a:t>useEffect</a:t>
            </a:r>
            <a:endParaRPr dirty="0"/>
          </a:p>
        </p:txBody>
      </p:sp>
      <p:sp>
        <p:nvSpPr>
          <p:cNvPr id="122" name="Text Placeholder 2"/>
          <p:cNvSpPr txBox="1">
            <a:spLocks noGrp="1"/>
          </p:cNvSpPr>
          <p:nvPr>
            <p:ph type="body" idx="1"/>
          </p:nvPr>
        </p:nvSpPr>
        <p:spPr>
          <a:xfrm>
            <a:off x="838200" y="1500160"/>
            <a:ext cx="7887345" cy="4351338"/>
          </a:xfrm>
          <a:prstGeom prst="rect">
            <a:avLst/>
          </a:prstGeom>
        </p:spPr>
        <p:txBody>
          <a:bodyPr/>
          <a:lstStyle/>
          <a:p>
            <a:r>
              <a:rPr dirty="0"/>
              <a:t>By the end of this lesson, you should be able to:</a:t>
            </a:r>
          </a:p>
          <a:p>
            <a:pPr marL="685800" lvl="1" indent="-228600"/>
            <a:r>
              <a:rPr dirty="0"/>
              <a:t>Recognize and apply four common patterns in functional React components (</a:t>
            </a:r>
            <a:r>
              <a:rPr dirty="0" err="1"/>
              <a:t>useState</a:t>
            </a:r>
            <a:r>
              <a:rPr dirty="0"/>
              <a:t>, </a:t>
            </a:r>
            <a:r>
              <a:rPr dirty="0" err="1"/>
              <a:t>useEffect</a:t>
            </a:r>
            <a:r>
              <a:rPr dirty="0"/>
              <a:t>, </a:t>
            </a:r>
            <a:r>
              <a:rPr dirty="0" err="1"/>
              <a:t>useCustomHook</a:t>
            </a:r>
            <a:r>
              <a:rPr dirty="0"/>
              <a:t>, </a:t>
            </a:r>
            <a:r>
              <a:rPr dirty="0" err="1"/>
              <a:t>useContext</a:t>
            </a:r>
            <a:r>
              <a:rPr dirty="0"/>
              <a:t>)</a:t>
            </a:r>
          </a:p>
          <a:p>
            <a:pPr marL="685800" lvl="1" indent="-228600"/>
            <a:r>
              <a:t>Understand how React functional components allow behaviors to be reused</a:t>
            </a:r>
          </a:p>
        </p:txBody>
      </p:sp>
      <p:sp>
        <p:nvSpPr>
          <p:cNvPr id="123" name="Slide Number Placeholder 4"/>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838200" y="18255"/>
            <a:ext cx="10515600" cy="1325563"/>
          </a:xfrm>
          <a:prstGeom prst="rect">
            <a:avLst/>
          </a:prstGeom>
        </p:spPr>
        <p:txBody>
          <a:bodyPr/>
          <a:lstStyle/>
          <a:p>
            <a:r>
              <a:t>useState Tracks Mutable State</a:t>
            </a:r>
          </a:p>
        </p:txBody>
      </p:sp>
      <p:sp>
        <p:nvSpPr>
          <p:cNvPr id="161" name="Slide Number Placeholder 3"/>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29</a:t>
            </a:fld>
            <a:endParaRPr/>
          </a:p>
        </p:txBody>
      </p:sp>
      <p:sp>
        <p:nvSpPr>
          <p:cNvPr id="162" name="export function LikeButton(){…"/>
          <p:cNvSpPr txBox="1"/>
          <p:nvPr/>
        </p:nvSpPr>
        <p:spPr>
          <a:xfrm>
            <a:off x="664605" y="4072498"/>
            <a:ext cx="10862790" cy="2618741"/>
          </a:xfrm>
          <a:prstGeom prst="rect">
            <a:avLst/>
          </a:prstGeom>
          <a:ln w="12700">
            <a:solidFill>
              <a:schemeClr val="accent1">
                <a:satOff val="-3547"/>
                <a:lumOff val="-10352"/>
              </a:schemeClr>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1500">
                <a:solidFill>
                  <a:srgbClr val="272727"/>
                </a:solidFill>
                <a:latin typeface="Courier"/>
                <a:ea typeface="Courier"/>
                <a:cs typeface="Courier"/>
                <a:sym typeface="Courier"/>
              </a:defRPr>
            </a:pPr>
            <a:r>
              <a:rPr>
                <a:solidFill>
                  <a:srgbClr val="011480"/>
                </a:solidFill>
              </a:rPr>
              <a:t>export function </a:t>
            </a:r>
            <a:r>
              <a:rPr i="1"/>
              <a:t>LikeButton</a:t>
            </a:r>
            <a:r>
              <a:t>(){</a:t>
            </a:r>
          </a:p>
          <a:p>
            <a:pPr defTabSz="457200">
              <a:defRPr sz="15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isLiked</a:t>
            </a:r>
            <a:r>
              <a:t>, </a:t>
            </a:r>
            <a:r>
              <a:rPr>
                <a:solidFill>
                  <a:srgbClr val="000000"/>
                </a:solidFill>
              </a:rPr>
              <a:t>setIsLiked</a:t>
            </a:r>
            <a:r>
              <a:t>] = </a:t>
            </a:r>
            <a:r>
              <a:rPr i="1"/>
              <a:t>useState</a:t>
            </a:r>
            <a:r>
              <a:t>(</a:t>
            </a:r>
            <a:r>
              <a:rPr>
                <a:solidFill>
                  <a:srgbClr val="011480"/>
                </a:solidFill>
              </a:rPr>
              <a:t>false</a:t>
            </a:r>
            <a:r>
              <a:t>);</a:t>
            </a:r>
          </a:p>
          <a:p>
            <a:pPr defTabSz="457200">
              <a:defRPr sz="1500">
                <a:solidFill>
                  <a:srgbClr val="458383"/>
                </a:solidFill>
                <a:latin typeface="Courier"/>
                <a:ea typeface="Courier"/>
                <a:cs typeface="Courier"/>
                <a:sym typeface="Courier"/>
              </a:defRPr>
            </a:pPr>
            <a:r>
              <a:rPr>
                <a:solidFill>
                  <a:srgbClr val="272727"/>
                </a:solidFill>
              </a:rPr>
              <a:t>  </a:t>
            </a:r>
            <a:r>
              <a:rPr>
                <a:solidFill>
                  <a:srgbClr val="011480"/>
                </a:solidFill>
              </a:rPr>
              <a:t>if </a:t>
            </a:r>
            <a:r>
              <a:rPr>
                <a:solidFill>
                  <a:srgbClr val="272727"/>
                </a:solidFill>
              </a:rPr>
              <a:t>(</a:t>
            </a:r>
            <a:r>
              <a:t>isLiked</a:t>
            </a:r>
            <a:r>
              <a:rPr>
                <a:solidFill>
                  <a:srgbClr val="272727"/>
                </a:solidFill>
              </a:rPr>
              <a:t>) {</a:t>
            </a:r>
          </a:p>
          <a:p>
            <a:pPr defTabSz="457200">
              <a:defRPr sz="15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IconButton </a:t>
            </a:r>
            <a:r>
              <a:rPr>
                <a:solidFill>
                  <a:srgbClr val="0073E6"/>
                </a:solidFill>
              </a:rPr>
              <a:t>aria-label</a:t>
            </a:r>
            <a:r>
              <a:rPr>
                <a:solidFill>
                  <a:srgbClr val="00733B"/>
                </a:solidFill>
              </a:rPr>
              <a:t>="unlike"</a:t>
            </a:r>
          </a:p>
          <a:p>
            <a:pPr defTabSz="457200">
              <a:defRPr sz="1500">
                <a:solidFill>
                  <a:srgbClr val="00733B"/>
                </a:solidFill>
                <a:latin typeface="Courier"/>
                <a:ea typeface="Courier"/>
                <a:cs typeface="Courier"/>
                <a:sym typeface="Courier"/>
              </a:defRPr>
            </a:pPr>
            <a:r>
              <a:t>                              </a:t>
            </a:r>
            <a:r>
              <a:rPr>
                <a:solidFill>
                  <a:srgbClr val="0073E6"/>
                </a:solidFill>
              </a:rPr>
              <a:t>icon</a:t>
            </a:r>
            <a:r>
              <a:t>=</a:t>
            </a:r>
            <a:r>
              <a:rPr>
                <a:solidFill>
                  <a:srgbClr val="272727"/>
                </a:solidFill>
              </a:rPr>
              <a:t>{&lt;</a:t>
            </a:r>
            <a:r>
              <a:rPr>
                <a:solidFill>
                  <a:srgbClr val="011480"/>
                </a:solidFill>
              </a:rPr>
              <a:t>AiFillHeart </a:t>
            </a:r>
            <a:r>
              <a:rPr>
                <a:solidFill>
                  <a:srgbClr val="272727"/>
                </a:solidFill>
              </a:rPr>
              <a:t>/&gt;} </a:t>
            </a:r>
            <a:r>
              <a:rPr>
                <a:solidFill>
                  <a:srgbClr val="0073E6"/>
                </a:solidFill>
              </a:rPr>
              <a:t>onClick</a:t>
            </a:r>
            <a:r>
              <a:t>=</a:t>
            </a:r>
            <a:r>
              <a:rPr>
                <a:solidFill>
                  <a:srgbClr val="272727"/>
                </a:solidFill>
              </a:rPr>
              <a:t>{() =&gt; </a:t>
            </a:r>
            <a:r>
              <a:rPr>
                <a:solidFill>
                  <a:srgbClr val="000000"/>
                </a:solidFill>
              </a:rPr>
              <a:t>setIsLiked</a:t>
            </a:r>
            <a:r>
              <a:rPr>
                <a:solidFill>
                  <a:srgbClr val="272727"/>
                </a:solidFill>
              </a:rPr>
              <a:t>(</a:t>
            </a:r>
            <a:r>
              <a:rPr>
                <a:solidFill>
                  <a:srgbClr val="011480"/>
                </a:solidFill>
              </a:rPr>
              <a:t>false</a:t>
            </a:r>
            <a:r>
              <a:rPr>
                <a:solidFill>
                  <a:srgbClr val="272727"/>
                </a:solidFill>
              </a:rPr>
              <a:t>)} /&gt; );</a:t>
            </a:r>
          </a:p>
          <a:p>
            <a:pPr defTabSz="457200">
              <a:defRPr sz="15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457200">
              <a:defRPr sz="15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IconButton </a:t>
            </a:r>
            <a:r>
              <a:rPr>
                <a:solidFill>
                  <a:srgbClr val="0073E6"/>
                </a:solidFill>
              </a:rPr>
              <a:t>aria-label</a:t>
            </a:r>
            <a:r>
              <a:rPr>
                <a:solidFill>
                  <a:srgbClr val="00733B"/>
                </a:solidFill>
              </a:rPr>
              <a:t>="like"</a:t>
            </a:r>
          </a:p>
          <a:p>
            <a:pPr defTabSz="457200">
              <a:defRPr sz="1500">
                <a:solidFill>
                  <a:srgbClr val="00733B"/>
                </a:solidFill>
                <a:latin typeface="Courier"/>
                <a:ea typeface="Courier"/>
                <a:cs typeface="Courier"/>
                <a:sym typeface="Courier"/>
              </a:defRPr>
            </a:pPr>
            <a:r>
              <a:t>                              </a:t>
            </a:r>
            <a:r>
              <a:rPr>
                <a:solidFill>
                  <a:srgbClr val="0073E6"/>
                </a:solidFill>
              </a:rPr>
              <a:t>icon</a:t>
            </a:r>
            <a:r>
              <a:t>=</a:t>
            </a:r>
            <a:r>
              <a:rPr>
                <a:solidFill>
                  <a:srgbClr val="272727"/>
                </a:solidFill>
              </a:rPr>
              <a:t>{&lt;</a:t>
            </a:r>
            <a:r>
              <a:rPr>
                <a:solidFill>
                  <a:srgbClr val="011480"/>
                </a:solidFill>
              </a:rPr>
              <a:t>AiOutlineHeart </a:t>
            </a:r>
            <a:r>
              <a:rPr>
                <a:solidFill>
                  <a:srgbClr val="272727"/>
                </a:solidFill>
              </a:rPr>
              <a:t>/&gt;} </a:t>
            </a:r>
            <a:r>
              <a:rPr>
                <a:solidFill>
                  <a:srgbClr val="0073E6"/>
                </a:solidFill>
              </a:rPr>
              <a:t>onClick</a:t>
            </a:r>
            <a:r>
              <a:t>=</a:t>
            </a:r>
            <a:r>
              <a:rPr>
                <a:solidFill>
                  <a:srgbClr val="272727"/>
                </a:solidFill>
              </a:rPr>
              <a:t>{() =&gt; </a:t>
            </a:r>
            <a:r>
              <a:rPr>
                <a:solidFill>
                  <a:srgbClr val="000000"/>
                </a:solidFill>
              </a:rPr>
              <a:t>setIsLiked</a:t>
            </a:r>
            <a:r>
              <a:rPr>
                <a:solidFill>
                  <a:srgbClr val="272727"/>
                </a:solidFill>
              </a:rPr>
              <a:t>(</a:t>
            </a:r>
            <a:r>
              <a:rPr>
                <a:solidFill>
                  <a:srgbClr val="011480"/>
                </a:solidFill>
              </a:rPr>
              <a:t>true</a:t>
            </a:r>
            <a:r>
              <a:rPr>
                <a:solidFill>
                  <a:srgbClr val="272727"/>
                </a:solidFill>
              </a:rPr>
              <a:t>)} /&gt; );</a:t>
            </a:r>
          </a:p>
          <a:p>
            <a:pPr defTabSz="457200">
              <a:defRPr sz="1500">
                <a:solidFill>
                  <a:srgbClr val="272727"/>
                </a:solidFill>
                <a:latin typeface="Courier"/>
                <a:ea typeface="Courier"/>
                <a:cs typeface="Courier"/>
                <a:sym typeface="Courier"/>
              </a:defRPr>
            </a:pPr>
            <a:r>
              <a:t>  }</a:t>
            </a:r>
          </a:p>
          <a:p>
            <a:pPr defTabSz="457200">
              <a:defRPr sz="1500">
                <a:solidFill>
                  <a:srgbClr val="272727"/>
                </a:solidFill>
                <a:latin typeface="Courier"/>
                <a:ea typeface="Courier"/>
                <a:cs typeface="Courier"/>
                <a:sym typeface="Courier"/>
              </a:defRPr>
            </a:pPr>
            <a:r>
              <a:t>}</a:t>
            </a:r>
          </a:p>
        </p:txBody>
      </p:sp>
      <p:sp>
        <p:nvSpPr>
          <p:cNvPr id="163" name="const [state, setState] = useState&lt;TypeOfState&gt;(initialValue);"/>
          <p:cNvSpPr txBox="1"/>
          <p:nvPr/>
        </p:nvSpPr>
        <p:spPr>
          <a:xfrm>
            <a:off x="1318760" y="1514298"/>
            <a:ext cx="9554479"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2000">
                <a:solidFill>
                  <a:srgbClr val="272727"/>
                </a:solidFill>
                <a:latin typeface="Courier"/>
                <a:ea typeface="Courier"/>
                <a:cs typeface="Courier"/>
                <a:sym typeface="Courier"/>
              </a:defRPr>
            </a:pPr>
            <a:r>
              <a:rPr>
                <a:solidFill>
                  <a:srgbClr val="011480"/>
                </a:solidFill>
              </a:rPr>
              <a:t>const </a:t>
            </a:r>
            <a:r>
              <a:t>[state, setState] = useState&lt;TypeOfState&gt;(initialValue);</a:t>
            </a:r>
          </a:p>
        </p:txBody>
      </p:sp>
      <p:sp>
        <p:nvSpPr>
          <p:cNvPr id="164" name="useState returns an array of length 2: the first value is the current state value, second is a setter we can call to update that value. React doesn’t know or care what names you choose here (var, setVar are convention though!)"/>
          <p:cNvSpPr txBox="1"/>
          <p:nvPr/>
        </p:nvSpPr>
        <p:spPr>
          <a:xfrm>
            <a:off x="65147" y="2081018"/>
            <a:ext cx="6223943" cy="12093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useState returns an array of length 2: the first value is the current state value, second is a setter we can call to update that value.</a:t>
            </a:r>
            <a:br/>
            <a:r>
              <a:t>React doesn’t know or care what names you choose here (var, setVar are convention though!)</a:t>
            </a:r>
          </a:p>
        </p:txBody>
      </p:sp>
      <p:sp>
        <p:nvSpPr>
          <p:cNvPr id="165" name="&lt;TypeOfState&gt; is an optional generic type parameter to declare the type of state"/>
          <p:cNvSpPr txBox="1"/>
          <p:nvPr/>
        </p:nvSpPr>
        <p:spPr>
          <a:xfrm>
            <a:off x="3580152" y="3365682"/>
            <a:ext cx="4146020" cy="6251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&lt;TypeOfState&gt; is an optional generic type parameter to declare the type of state</a:t>
            </a:r>
          </a:p>
        </p:txBody>
      </p:sp>
      <p:sp>
        <p:nvSpPr>
          <p:cNvPr id="166" name="initialValue is the value that state should take before the first call to setState"/>
          <p:cNvSpPr txBox="1"/>
          <p:nvPr/>
        </p:nvSpPr>
        <p:spPr>
          <a:xfrm>
            <a:off x="8125866" y="3263231"/>
            <a:ext cx="3910337" cy="6251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initialValue is the value that state should take before the first call to setState</a:t>
            </a:r>
          </a:p>
        </p:txBody>
      </p:sp>
      <p:sp>
        <p:nvSpPr>
          <p:cNvPr id="167" name="Line"/>
          <p:cNvSpPr/>
          <p:nvPr/>
        </p:nvSpPr>
        <p:spPr>
          <a:xfrm>
            <a:off x="2349167" y="1899550"/>
            <a:ext cx="2443222" cy="1"/>
          </a:xfrm>
          <a:prstGeom prst="line">
            <a:avLst/>
          </a:prstGeom>
          <a:ln w="50800">
            <a:solidFill>
              <a:srgbClr val="F14C0E"/>
            </a:solidFill>
            <a:miter/>
          </a:ln>
        </p:spPr>
        <p:txBody>
          <a:bodyPr lIns="45719" rIns="45719"/>
          <a:lstStyle/>
          <a:p>
            <a:endParaRPr/>
          </a:p>
        </p:txBody>
      </p:sp>
      <p:sp>
        <p:nvSpPr>
          <p:cNvPr id="168" name="Line"/>
          <p:cNvSpPr/>
          <p:nvPr/>
        </p:nvSpPr>
        <p:spPr>
          <a:xfrm flipV="1">
            <a:off x="6182541" y="1995777"/>
            <a:ext cx="1316584" cy="1316584"/>
          </a:xfrm>
          <a:prstGeom prst="line">
            <a:avLst/>
          </a:prstGeom>
          <a:ln w="25400">
            <a:solidFill>
              <a:srgbClr val="F14C0E"/>
            </a:solidFill>
            <a:miter/>
            <a:tailEnd type="triangle"/>
          </a:ln>
        </p:spPr>
        <p:txBody>
          <a:bodyPr lIns="45719" rIns="45719"/>
          <a:lstStyle/>
          <a:p>
            <a:endParaRPr/>
          </a:p>
        </p:txBody>
      </p:sp>
      <p:sp>
        <p:nvSpPr>
          <p:cNvPr id="169" name="Line"/>
          <p:cNvSpPr/>
          <p:nvPr/>
        </p:nvSpPr>
        <p:spPr>
          <a:xfrm>
            <a:off x="8778106" y="1899550"/>
            <a:ext cx="1781425" cy="1"/>
          </a:xfrm>
          <a:prstGeom prst="line">
            <a:avLst/>
          </a:prstGeom>
          <a:ln w="50800">
            <a:solidFill>
              <a:srgbClr val="F14C0E"/>
            </a:solidFill>
            <a:miter/>
          </a:ln>
        </p:spPr>
        <p:txBody>
          <a:bodyPr lIns="45719" rIns="45719"/>
          <a:lstStyle/>
          <a:p>
            <a:endParaRPr/>
          </a:p>
        </p:txBody>
      </p:sp>
      <p:sp>
        <p:nvSpPr>
          <p:cNvPr id="170" name="Line"/>
          <p:cNvSpPr/>
          <p:nvPr/>
        </p:nvSpPr>
        <p:spPr>
          <a:xfrm>
            <a:off x="6773235" y="1899550"/>
            <a:ext cx="1596675" cy="1"/>
          </a:xfrm>
          <a:prstGeom prst="line">
            <a:avLst/>
          </a:prstGeom>
          <a:ln w="50800">
            <a:solidFill>
              <a:srgbClr val="F14C0E"/>
            </a:solidFill>
            <a:miter/>
          </a:ln>
        </p:spPr>
        <p:txBody>
          <a:bodyPr lIns="45719" rIns="45719"/>
          <a:lstStyle/>
          <a:p>
            <a:endParaRPr/>
          </a:p>
        </p:txBody>
      </p:sp>
      <p:sp>
        <p:nvSpPr>
          <p:cNvPr id="171" name="Line"/>
          <p:cNvSpPr/>
          <p:nvPr/>
        </p:nvSpPr>
        <p:spPr>
          <a:xfrm flipV="1">
            <a:off x="9668818" y="1981366"/>
            <a:ext cx="1" cy="1211038"/>
          </a:xfrm>
          <a:prstGeom prst="line">
            <a:avLst/>
          </a:prstGeom>
          <a:ln w="25400">
            <a:solidFill>
              <a:srgbClr val="F14C0E"/>
            </a:solidFill>
            <a:miter/>
            <a:tailEnd type="triangle"/>
          </a:ln>
        </p:spPr>
        <p:txBody>
          <a:bodyPr lIns="45719" rIns="45719"/>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Module 1: Requirements Gathering</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a:xfrm>
            <a:off x="838199" y="1500160"/>
            <a:ext cx="10515599" cy="4351338"/>
          </a:xfrm>
        </p:spPr>
        <p:txBody>
          <a:bodyPr/>
          <a:lstStyle/>
          <a:p>
            <a:r>
              <a:rPr lang="en-US" dirty="0"/>
              <a:t>At the end of this lesson, you should be able to</a:t>
            </a:r>
          </a:p>
          <a:p>
            <a:pPr lvl="1"/>
            <a:r>
              <a:rPr lang="en-US" dirty="0"/>
              <a:t>Explain the overall purposes of requirements analysis</a:t>
            </a:r>
          </a:p>
          <a:p>
            <a:pPr lvl="1"/>
            <a:r>
              <a:rPr lang="en-US" dirty="0"/>
              <a:t>Enumerate and explain 3 major dimensions of risk in Requirements Analysis</a:t>
            </a:r>
          </a:p>
          <a:p>
            <a:pPr lvl="1"/>
            <a:r>
              <a:rPr lang="en-US" dirty="0"/>
              <a:t>Explain the difference between functional and non-functional requirements, and give examples of each  </a:t>
            </a:r>
          </a:p>
          <a:p>
            <a:pPr lvl="1"/>
            <a:r>
              <a:rPr lang="en-US" dirty="0"/>
              <a:t>Explain the notion of a user story, with examples.  (including conditions of satisfaction)</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3019279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itle 1"/>
          <p:cNvSpPr txBox="1">
            <a:spLocks noGrp="1"/>
          </p:cNvSpPr>
          <p:nvPr>
            <p:ph type="title"/>
          </p:nvPr>
        </p:nvSpPr>
        <p:spPr>
          <a:xfrm>
            <a:off x="838200" y="18255"/>
            <a:ext cx="10515600" cy="1325563"/>
          </a:xfrm>
          <a:prstGeom prst="rect">
            <a:avLst/>
          </a:prstGeom>
        </p:spPr>
        <p:txBody>
          <a:bodyPr/>
          <a:lstStyle/>
          <a:p>
            <a:r>
              <a:t>State Setters are Asynchronous</a:t>
            </a:r>
          </a:p>
        </p:txBody>
      </p:sp>
      <p:sp>
        <p:nvSpPr>
          <p:cNvPr id="183" name="Content Placeholder 2"/>
          <p:cNvSpPr txBox="1">
            <a:spLocks noGrp="1"/>
          </p:cNvSpPr>
          <p:nvPr>
            <p:ph type="body" idx="1"/>
          </p:nvPr>
        </p:nvSpPr>
        <p:spPr>
          <a:xfrm>
            <a:off x="838200" y="1500160"/>
            <a:ext cx="11490434" cy="4351338"/>
          </a:xfrm>
          <a:prstGeom prst="rect">
            <a:avLst/>
          </a:prstGeom>
        </p:spPr>
        <p:txBody>
          <a:bodyPr/>
          <a:lstStyle/>
          <a:p>
            <a:r>
              <a:rPr dirty="0"/>
              <a:t>Recall from Module 7: React uses a carefully optimized approach to (re)-render components</a:t>
            </a:r>
          </a:p>
          <a:p>
            <a:r>
              <a:rPr dirty="0"/>
              <a:t>Components are </a:t>
            </a:r>
            <a:r>
              <a:rPr i="1" dirty="0"/>
              <a:t>not</a:t>
            </a:r>
            <a:r>
              <a:rPr dirty="0"/>
              <a:t> re-rendered immediately upon calling a state setter</a:t>
            </a:r>
          </a:p>
        </p:txBody>
      </p:sp>
      <p:sp>
        <p:nvSpPr>
          <p:cNvPr id="184" name="Slide Number Placeholder 3"/>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30</a:t>
            </a:fld>
            <a:endParaRPr/>
          </a:p>
        </p:txBody>
      </p:sp>
      <p:sp>
        <p:nvSpPr>
          <p:cNvPr id="185" name="export function LikeButton(){…"/>
          <p:cNvSpPr txBox="1"/>
          <p:nvPr/>
        </p:nvSpPr>
        <p:spPr>
          <a:xfrm>
            <a:off x="79176" y="3031231"/>
            <a:ext cx="7895962" cy="3761741"/>
          </a:xfrm>
          <a:prstGeom prst="rect">
            <a:avLst/>
          </a:prstGeom>
          <a:ln w="12700">
            <a:solidFill>
              <a:schemeClr val="accent1">
                <a:satOff val="-3547"/>
                <a:lumOff val="-10352"/>
              </a:schemeClr>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sz="1500">
                <a:solidFill>
                  <a:srgbClr val="272727"/>
                </a:solidFill>
                <a:latin typeface="Courier"/>
                <a:ea typeface="Courier"/>
                <a:cs typeface="Courier"/>
                <a:sym typeface="Courier"/>
              </a:defRPr>
            </a:pPr>
            <a:r>
              <a:rPr>
                <a:solidFill>
                  <a:srgbClr val="011480"/>
                </a:solidFill>
              </a:rPr>
              <a:t>export function </a:t>
            </a:r>
            <a:r>
              <a:rPr i="1"/>
              <a:t>LikeButton</a:t>
            </a:r>
            <a:r>
              <a:t>(){</a:t>
            </a:r>
          </a:p>
          <a:p>
            <a:pPr defTabSz="457200">
              <a:defRPr sz="15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isLiked</a:t>
            </a:r>
            <a:r>
              <a:t>, </a:t>
            </a:r>
            <a:r>
              <a:rPr>
                <a:solidFill>
                  <a:srgbClr val="000000"/>
                </a:solidFill>
              </a:rPr>
              <a:t>setIsLiked</a:t>
            </a:r>
            <a:r>
              <a:t>] = </a:t>
            </a:r>
            <a:r>
              <a:rPr i="1"/>
              <a:t>useState</a:t>
            </a:r>
            <a:r>
              <a:t>(</a:t>
            </a:r>
            <a:r>
              <a:rPr>
                <a:solidFill>
                  <a:srgbClr val="011480"/>
                </a:solidFill>
              </a:rPr>
              <a:t>false</a:t>
            </a:r>
            <a:r>
              <a:t>);</a:t>
            </a:r>
          </a:p>
          <a:p>
            <a:pPr defTabSz="457200">
              <a:defRPr sz="15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count</a:t>
            </a:r>
            <a:r>
              <a:t>, </a:t>
            </a:r>
            <a:r>
              <a:rPr>
                <a:solidFill>
                  <a:srgbClr val="000000"/>
                </a:solidFill>
              </a:rPr>
              <a:t>setCount</a:t>
            </a:r>
            <a:r>
              <a:t>] = </a:t>
            </a:r>
            <a:r>
              <a:rPr i="1"/>
              <a:t>useState</a:t>
            </a:r>
            <a:r>
              <a:t>(</a:t>
            </a:r>
            <a:r>
              <a:rPr>
                <a:solidFill>
                  <a:srgbClr val="0073E6"/>
                </a:solidFill>
              </a:rPr>
              <a:t>0</a:t>
            </a:r>
            <a:r>
              <a:t>);</a:t>
            </a:r>
          </a:p>
          <a:p>
            <a:pPr defTabSz="457200">
              <a:defRPr sz="1500">
                <a:solidFill>
                  <a:srgbClr val="272727"/>
                </a:solidFill>
                <a:latin typeface="Courier"/>
                <a:ea typeface="Courier"/>
                <a:cs typeface="Courier"/>
                <a:sym typeface="Courier"/>
              </a:defRPr>
            </a:pPr>
            <a:endParaRPr/>
          </a:p>
          <a:p>
            <a:pPr defTabSz="457200">
              <a:defRPr sz="1500">
                <a:solidFill>
                  <a:srgbClr val="458383"/>
                </a:solidFill>
                <a:latin typeface="Courier"/>
                <a:ea typeface="Courier"/>
                <a:cs typeface="Courier"/>
                <a:sym typeface="Courier"/>
              </a:defRPr>
            </a:pPr>
            <a:r>
              <a:rPr>
                <a:solidFill>
                  <a:srgbClr val="272727"/>
                </a:solidFill>
              </a:rPr>
              <a:t>  </a:t>
            </a:r>
            <a:r>
              <a:rPr>
                <a:solidFill>
                  <a:srgbClr val="011480"/>
                </a:solidFill>
              </a:rPr>
              <a:t>if </a:t>
            </a:r>
            <a:r>
              <a:rPr>
                <a:solidFill>
                  <a:srgbClr val="272727"/>
                </a:solidFill>
              </a:rPr>
              <a:t>(</a:t>
            </a:r>
            <a:r>
              <a:t>isLiked</a:t>
            </a:r>
            <a:r>
              <a:rPr>
                <a:solidFill>
                  <a:srgbClr val="272727"/>
                </a:solidFill>
              </a:rPr>
              <a:t>) {</a:t>
            </a:r>
          </a:p>
          <a:p>
            <a:pPr defTabSz="457200">
              <a:defRPr sz="1500">
                <a:solidFill>
                  <a:srgbClr val="011480"/>
                </a:solidFill>
                <a:latin typeface="Courier"/>
                <a:ea typeface="Courier"/>
                <a:cs typeface="Courier"/>
                <a:sym typeface="Courier"/>
              </a:defRPr>
            </a:pPr>
            <a:r>
              <a:rPr>
                <a:solidFill>
                  <a:srgbClr val="272727"/>
                </a:solidFill>
              </a:rPr>
              <a:t>    </a:t>
            </a:r>
            <a:r>
              <a:t>...</a:t>
            </a:r>
            <a:endParaRPr>
              <a:solidFill>
                <a:srgbClr val="272727"/>
              </a:solidFill>
            </a:endParaRPr>
          </a:p>
          <a:p>
            <a:pPr defTabSz="457200">
              <a:defRPr sz="15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457200">
              <a:defRPr sz="15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IconButton </a:t>
            </a:r>
            <a:r>
              <a:rPr>
                <a:solidFill>
                  <a:srgbClr val="0073E6"/>
                </a:solidFill>
              </a:rPr>
              <a:t>aria-label</a:t>
            </a:r>
            <a:r>
              <a:rPr>
                <a:solidFill>
                  <a:srgbClr val="00733B"/>
                </a:solidFill>
              </a:rPr>
              <a:t>="like" </a:t>
            </a:r>
            <a:r>
              <a:rPr>
                <a:solidFill>
                  <a:srgbClr val="0073E6"/>
                </a:solidFill>
              </a:rPr>
              <a:t>icon</a:t>
            </a:r>
            <a:r>
              <a:rPr>
                <a:solidFill>
                  <a:srgbClr val="00733B"/>
                </a:solidFill>
              </a:rPr>
              <a:t>=</a:t>
            </a:r>
            <a:r>
              <a:rPr>
                <a:solidFill>
                  <a:srgbClr val="272727"/>
                </a:solidFill>
              </a:rPr>
              <a:t>{&lt;</a:t>
            </a:r>
            <a:r>
              <a:t>AiOutlineHeart </a:t>
            </a:r>
            <a:r>
              <a:rPr>
                <a:solidFill>
                  <a:srgbClr val="272727"/>
                </a:solidFill>
              </a:rPr>
              <a:t>/&gt;} </a:t>
            </a:r>
            <a:r>
              <a:rPr>
                <a:solidFill>
                  <a:srgbClr val="0073E6"/>
                </a:solidFill>
              </a:rPr>
              <a:t>onClick</a:t>
            </a:r>
            <a:r>
              <a:rPr>
                <a:solidFill>
                  <a:srgbClr val="00733B"/>
                </a:solidFill>
              </a:rPr>
              <a:t>=</a:t>
            </a:r>
            <a:r>
              <a:rPr>
                <a:solidFill>
                  <a:srgbClr val="272727"/>
                </a:solidFill>
              </a:rPr>
              <a:t>{() =&gt; {</a:t>
            </a:r>
          </a:p>
          <a:p>
            <a:pPr defTabSz="457200">
              <a:defRPr sz="1500">
                <a:solidFill>
                  <a:srgbClr val="00733B"/>
                </a:solidFill>
                <a:latin typeface="Courier"/>
                <a:ea typeface="Courier"/>
                <a:cs typeface="Courier"/>
                <a:sym typeface="Courier"/>
              </a:defRPr>
            </a:pPr>
            <a:r>
              <a:rPr>
                <a:solidFill>
                  <a:srgbClr val="272727"/>
                </a:solidFill>
              </a:rPr>
              <a:t>      </a:t>
            </a:r>
            <a:r>
              <a:rPr i="1">
                <a:solidFill>
                  <a:srgbClr val="66187A"/>
                </a:solidFill>
              </a:rPr>
              <a:t>console</a:t>
            </a:r>
            <a:r>
              <a:rPr>
                <a:solidFill>
                  <a:srgbClr val="272727"/>
                </a:solidFill>
              </a:rPr>
              <a:t>.</a:t>
            </a:r>
            <a:r>
              <a:rPr>
                <a:solidFill>
                  <a:srgbClr val="7A7A43"/>
                </a:solidFill>
              </a:rPr>
              <a:t>log</a:t>
            </a:r>
            <a:r>
              <a:rPr>
                <a:solidFill>
                  <a:srgbClr val="272727"/>
                </a:solidFill>
              </a:rPr>
              <a:t>(</a:t>
            </a:r>
            <a:r>
              <a:t>`Pre-setCount, count=</a:t>
            </a:r>
            <a:r>
              <a:rPr>
                <a:solidFill>
                  <a:srgbClr val="272727"/>
                </a:solidFill>
              </a:rPr>
              <a:t>${</a:t>
            </a:r>
            <a:r>
              <a:rPr>
                <a:solidFill>
                  <a:srgbClr val="458383"/>
                </a:solidFill>
              </a:rPr>
              <a:t>count</a:t>
            </a:r>
            <a:r>
              <a:rPr>
                <a:solidFill>
                  <a:srgbClr val="272727"/>
                </a:solidFill>
              </a:rPr>
              <a:t>}</a:t>
            </a:r>
            <a:r>
              <a:t>`</a:t>
            </a:r>
            <a:r>
              <a:rPr>
                <a:solidFill>
                  <a:srgbClr val="272727"/>
                </a:solidFill>
              </a:rPr>
              <a:t>)</a:t>
            </a:r>
          </a:p>
          <a:p>
            <a:pPr defTabSz="457200">
              <a:defRPr sz="1500">
                <a:latin typeface="Courier"/>
                <a:ea typeface="Courier"/>
                <a:cs typeface="Courier"/>
                <a:sym typeface="Courier"/>
              </a:defRPr>
            </a:pPr>
            <a:r>
              <a:rPr>
                <a:solidFill>
                  <a:srgbClr val="272727"/>
                </a:solidFill>
              </a:rPr>
              <a:t>      </a:t>
            </a:r>
            <a:r>
              <a:t>setCount</a:t>
            </a:r>
            <a:r>
              <a:rPr>
                <a:solidFill>
                  <a:srgbClr val="272727"/>
                </a:solidFill>
              </a:rPr>
              <a:t>(</a:t>
            </a:r>
            <a:r>
              <a:rPr>
                <a:solidFill>
                  <a:srgbClr val="458383"/>
                </a:solidFill>
              </a:rPr>
              <a:t>count </a:t>
            </a:r>
            <a:r>
              <a:rPr>
                <a:solidFill>
                  <a:srgbClr val="272727"/>
                </a:solidFill>
              </a:rPr>
              <a:t>+ </a:t>
            </a:r>
            <a:r>
              <a:rPr>
                <a:solidFill>
                  <a:srgbClr val="0073E6"/>
                </a:solidFill>
              </a:rPr>
              <a:t>1</a:t>
            </a:r>
            <a:r>
              <a:rPr>
                <a:solidFill>
                  <a:srgbClr val="272727"/>
                </a:solidFill>
              </a:rPr>
              <a:t>)</a:t>
            </a:r>
          </a:p>
          <a:p>
            <a:pPr defTabSz="457200">
              <a:defRPr sz="1500">
                <a:latin typeface="Courier"/>
                <a:ea typeface="Courier"/>
                <a:cs typeface="Courier"/>
                <a:sym typeface="Courier"/>
              </a:defRPr>
            </a:pPr>
            <a:r>
              <a:rPr>
                <a:solidFill>
                  <a:srgbClr val="272727"/>
                </a:solidFill>
              </a:rPr>
              <a:t>      </a:t>
            </a:r>
            <a:r>
              <a:t>setIsLiked</a:t>
            </a:r>
            <a:r>
              <a:rPr>
                <a:solidFill>
                  <a:srgbClr val="272727"/>
                </a:solidFill>
              </a:rPr>
              <a:t>(</a:t>
            </a:r>
            <a:r>
              <a:rPr>
                <a:solidFill>
                  <a:srgbClr val="011480"/>
                </a:solidFill>
              </a:rPr>
              <a:t>true</a:t>
            </a:r>
            <a:r>
              <a:rPr>
                <a:solidFill>
                  <a:srgbClr val="272727"/>
                </a:solidFill>
              </a:rPr>
              <a:t>)</a:t>
            </a:r>
          </a:p>
          <a:p>
            <a:pPr defTabSz="457200">
              <a:defRPr sz="1500">
                <a:solidFill>
                  <a:srgbClr val="00733B"/>
                </a:solidFill>
                <a:latin typeface="Courier"/>
                <a:ea typeface="Courier"/>
                <a:cs typeface="Courier"/>
                <a:sym typeface="Courier"/>
              </a:defRPr>
            </a:pPr>
            <a:r>
              <a:rPr>
                <a:solidFill>
                  <a:srgbClr val="272727"/>
                </a:solidFill>
              </a:rPr>
              <a:t>      </a:t>
            </a:r>
            <a:r>
              <a:rPr i="1">
                <a:solidFill>
                  <a:srgbClr val="66187A"/>
                </a:solidFill>
              </a:rPr>
              <a:t>console</a:t>
            </a:r>
            <a:r>
              <a:rPr>
                <a:solidFill>
                  <a:srgbClr val="272727"/>
                </a:solidFill>
              </a:rPr>
              <a:t>.</a:t>
            </a:r>
            <a:r>
              <a:rPr>
                <a:solidFill>
                  <a:srgbClr val="7A7A43"/>
                </a:solidFill>
              </a:rPr>
              <a:t>log</a:t>
            </a:r>
            <a:r>
              <a:rPr>
                <a:solidFill>
                  <a:srgbClr val="272727"/>
                </a:solidFill>
              </a:rPr>
              <a:t>(</a:t>
            </a:r>
            <a:r>
              <a:t>`Post-setCount, count=</a:t>
            </a:r>
            <a:r>
              <a:rPr>
                <a:solidFill>
                  <a:srgbClr val="272727"/>
                </a:solidFill>
              </a:rPr>
              <a:t>${</a:t>
            </a:r>
            <a:r>
              <a:rPr>
                <a:solidFill>
                  <a:srgbClr val="458383"/>
                </a:solidFill>
              </a:rPr>
              <a:t>count</a:t>
            </a:r>
            <a:r>
              <a:rPr>
                <a:solidFill>
                  <a:srgbClr val="272727"/>
                </a:solidFill>
              </a:rPr>
              <a:t>}</a:t>
            </a:r>
            <a:r>
              <a:t>`</a:t>
            </a:r>
            <a:r>
              <a:rPr>
                <a:solidFill>
                  <a:srgbClr val="272727"/>
                </a:solidFill>
              </a:rPr>
              <a:t>)</a:t>
            </a:r>
          </a:p>
          <a:p>
            <a:pPr defTabSz="457200">
              <a:defRPr sz="1500">
                <a:solidFill>
                  <a:srgbClr val="272727"/>
                </a:solidFill>
                <a:latin typeface="Courier"/>
                <a:ea typeface="Courier"/>
                <a:cs typeface="Courier"/>
                <a:sym typeface="Courier"/>
              </a:defRPr>
            </a:pPr>
            <a:r>
              <a:t>    }} /&gt; );</a:t>
            </a:r>
          </a:p>
          <a:p>
            <a:pPr defTabSz="457200">
              <a:defRPr sz="1500">
                <a:solidFill>
                  <a:srgbClr val="272727"/>
                </a:solidFill>
                <a:latin typeface="Courier"/>
                <a:ea typeface="Courier"/>
                <a:cs typeface="Courier"/>
                <a:sym typeface="Courier"/>
              </a:defRPr>
            </a:pPr>
            <a:r>
              <a:t>  }</a:t>
            </a:r>
          </a:p>
          <a:p>
            <a:pPr defTabSz="457200">
              <a:defRPr sz="1500">
                <a:solidFill>
                  <a:srgbClr val="272727"/>
                </a:solidFill>
                <a:latin typeface="Courier"/>
                <a:ea typeface="Courier"/>
                <a:cs typeface="Courier"/>
                <a:sym typeface="Courier"/>
              </a:defRPr>
            </a:pPr>
            <a:r>
              <a:t>}</a:t>
            </a:r>
          </a:p>
        </p:txBody>
      </p:sp>
      <p:sp>
        <p:nvSpPr>
          <p:cNvPr id="186" name="Output:…"/>
          <p:cNvSpPr txBox="1"/>
          <p:nvPr/>
        </p:nvSpPr>
        <p:spPr>
          <a:xfrm>
            <a:off x="8224903" y="3669388"/>
            <a:ext cx="2493837" cy="12093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b="1"/>
            </a:pPr>
            <a:r>
              <a:t>Output:</a:t>
            </a:r>
          </a:p>
          <a:p>
            <a:r>
              <a:t>(Click like)</a:t>
            </a:r>
            <a:br/>
            <a:r>
              <a:t>1. Pre-setCount, count=0</a:t>
            </a:r>
            <a:br/>
            <a:r>
              <a:t>2. Post-setCount, count=0</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itle 1"/>
          <p:cNvSpPr txBox="1">
            <a:spLocks noGrp="1"/>
          </p:cNvSpPr>
          <p:nvPr>
            <p:ph type="title"/>
          </p:nvPr>
        </p:nvSpPr>
        <p:spPr>
          <a:xfrm>
            <a:off x="838200" y="18255"/>
            <a:ext cx="10515600" cy="1325563"/>
          </a:xfrm>
          <a:prstGeom prst="rect">
            <a:avLst/>
          </a:prstGeom>
        </p:spPr>
        <p:txBody>
          <a:bodyPr/>
          <a:lstStyle/>
          <a:p>
            <a:r>
              <a:t>Pattern: useEffect Invokes Side-Effects after rendering</a:t>
            </a:r>
          </a:p>
        </p:txBody>
      </p:sp>
      <p:sp>
        <p:nvSpPr>
          <p:cNvPr id="191" name="Content Placeholder 2"/>
          <p:cNvSpPr txBox="1">
            <a:spLocks noGrp="1"/>
          </p:cNvSpPr>
          <p:nvPr>
            <p:ph type="body" sz="half" idx="1"/>
          </p:nvPr>
        </p:nvSpPr>
        <p:spPr>
          <a:xfrm>
            <a:off x="838200" y="1500160"/>
            <a:ext cx="10515600" cy="1976236"/>
          </a:xfrm>
          <a:prstGeom prst="rect">
            <a:avLst/>
          </a:prstGeom>
        </p:spPr>
        <p:txBody>
          <a:bodyPr/>
          <a:lstStyle/>
          <a:p>
            <a:r>
              <a:t>Context: React components are just functions, called on each render.</a:t>
            </a:r>
          </a:p>
          <a:p>
            <a:r>
              <a:t>Problem: How to define side-effects that run in response to data changing (and in turn, the component re-rendering)?</a:t>
            </a:r>
          </a:p>
          <a:p>
            <a:r>
              <a:t>Pattern: React’s </a:t>
            </a:r>
            <a:r>
              <a:rPr i="1"/>
              <a:t>useEffect </a:t>
            </a:r>
            <a:r>
              <a:t>hook</a:t>
            </a:r>
          </a:p>
        </p:txBody>
      </p:sp>
      <p:sp>
        <p:nvSpPr>
          <p:cNvPr id="192" name="Slide Number Placeholder 3"/>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31</a:t>
            </a:fld>
            <a:endParaRPr/>
          </a:p>
        </p:txBody>
      </p:sp>
      <p:sp>
        <p:nvSpPr>
          <p:cNvPr id="193" name="useEffect(()=&gt;{…"/>
          <p:cNvSpPr txBox="1"/>
          <p:nvPr/>
        </p:nvSpPr>
        <p:spPr>
          <a:xfrm>
            <a:off x="1038972" y="4014407"/>
            <a:ext cx="10621453" cy="169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1500" i="1">
                <a:solidFill>
                  <a:srgbClr val="272727"/>
                </a:solidFill>
                <a:latin typeface="Courier"/>
                <a:ea typeface="Courier"/>
                <a:cs typeface="Courier"/>
                <a:sym typeface="Courier"/>
              </a:defRPr>
            </a:pPr>
            <a:r>
              <a:t>useEffect</a:t>
            </a:r>
            <a:r>
              <a:rPr i="0"/>
              <a:t>(()=&gt;{</a:t>
            </a:r>
          </a:p>
          <a:p>
            <a:pPr defTabSz="457200">
              <a:defRPr sz="1500">
                <a:solidFill>
                  <a:srgbClr val="808080"/>
                </a:solidFill>
                <a:latin typeface="Courier"/>
                <a:ea typeface="Courier"/>
                <a:cs typeface="Courier"/>
                <a:sym typeface="Courier"/>
              </a:defRPr>
            </a:pPr>
            <a:r>
              <a:rPr>
                <a:solidFill>
                  <a:srgbClr val="272727"/>
                </a:solidFill>
              </a:rPr>
              <a:t>  </a:t>
            </a:r>
            <a:r>
              <a:t>// Code that runs after each render</a:t>
            </a:r>
          </a:p>
          <a:p>
            <a:pPr defTabSz="457200">
              <a:defRPr sz="1500">
                <a:solidFill>
                  <a:srgbClr val="272727"/>
                </a:solidFill>
                <a:latin typeface="Courier"/>
                <a:ea typeface="Courier"/>
                <a:cs typeface="Courier"/>
                <a:sym typeface="Courier"/>
              </a:defRPr>
            </a:pPr>
            <a:r>
              <a:rPr>
                <a:solidFill>
                  <a:srgbClr val="808080"/>
                </a:solidFill>
              </a:rPr>
              <a:t>  </a:t>
            </a:r>
            <a:r>
              <a:rPr>
                <a:solidFill>
                  <a:srgbClr val="011480"/>
                </a:solidFill>
              </a:rPr>
              <a:t>return </a:t>
            </a:r>
            <a:r>
              <a:t>() =&gt; {</a:t>
            </a:r>
          </a:p>
          <a:p>
            <a:pPr defTabSz="457200">
              <a:defRPr sz="1500">
                <a:solidFill>
                  <a:srgbClr val="808080"/>
                </a:solidFill>
                <a:latin typeface="Courier"/>
                <a:ea typeface="Courier"/>
                <a:cs typeface="Courier"/>
                <a:sym typeface="Courier"/>
              </a:defRPr>
            </a:pPr>
            <a:r>
              <a:rPr>
                <a:solidFill>
                  <a:srgbClr val="272727"/>
                </a:solidFill>
              </a:rPr>
              <a:t>    </a:t>
            </a:r>
            <a:r>
              <a:t>// Code that runs after the component is removed from the page OR before hook runs again</a:t>
            </a:r>
          </a:p>
          <a:p>
            <a:pPr defTabSz="457200">
              <a:defRPr sz="1500">
                <a:solidFill>
                  <a:srgbClr val="808080"/>
                </a:solidFill>
                <a:latin typeface="Courier"/>
                <a:ea typeface="Courier"/>
                <a:cs typeface="Courier"/>
                <a:sym typeface="Courier"/>
              </a:defRPr>
            </a:pPr>
            <a:r>
              <a:t>  </a:t>
            </a:r>
            <a:r>
              <a:rPr>
                <a:solidFill>
                  <a:srgbClr val="272727"/>
                </a:solidFill>
              </a:rPr>
              <a:t>}</a:t>
            </a:r>
          </a:p>
          <a:p>
            <a:pPr defTabSz="457200">
              <a:defRPr sz="1500">
                <a:solidFill>
                  <a:srgbClr val="272727"/>
                </a:solidFill>
                <a:latin typeface="Courier"/>
                <a:ea typeface="Courier"/>
                <a:cs typeface="Courier"/>
                <a:sym typeface="Courier"/>
              </a:defRPr>
            </a:pPr>
            <a:r>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itle 1"/>
          <p:cNvSpPr txBox="1">
            <a:spLocks noGrp="1"/>
          </p:cNvSpPr>
          <p:nvPr>
            <p:ph type="title"/>
          </p:nvPr>
        </p:nvSpPr>
        <p:spPr>
          <a:xfrm>
            <a:off x="838200" y="18255"/>
            <a:ext cx="10515600" cy="1325563"/>
          </a:xfrm>
          <a:prstGeom prst="rect">
            <a:avLst/>
          </a:prstGeom>
        </p:spPr>
        <p:txBody>
          <a:bodyPr/>
          <a:lstStyle/>
          <a:p>
            <a:r>
              <a:t>useEffect Dependencies Limit Their Execution</a:t>
            </a:r>
          </a:p>
        </p:txBody>
      </p:sp>
      <p:sp>
        <p:nvSpPr>
          <p:cNvPr id="207" name="Content Placeholder 2"/>
          <p:cNvSpPr txBox="1">
            <a:spLocks noGrp="1"/>
          </p:cNvSpPr>
          <p:nvPr>
            <p:ph type="body" sz="half" idx="1"/>
          </p:nvPr>
        </p:nvSpPr>
        <p:spPr>
          <a:xfrm>
            <a:off x="838200" y="1500160"/>
            <a:ext cx="10515600" cy="1976236"/>
          </a:xfrm>
          <a:prstGeom prst="rect">
            <a:avLst/>
          </a:prstGeom>
        </p:spPr>
        <p:txBody>
          <a:bodyPr/>
          <a:lstStyle/>
          <a:p>
            <a:pPr>
              <a:defRPr i="1"/>
            </a:pPr>
            <a:r>
              <a:t>useEffect</a:t>
            </a:r>
            <a:r>
              <a:rPr i="0"/>
              <a:t> takes an optional array of dependencies</a:t>
            </a:r>
          </a:p>
          <a:p>
            <a:pPr>
              <a:defRPr i="1"/>
            </a:pPr>
            <a:r>
              <a:rPr i="0"/>
              <a:t>The effect is only executed if the values in the dependency array change (by reference equality)</a:t>
            </a:r>
          </a:p>
        </p:txBody>
      </p:sp>
      <p:sp>
        <p:nvSpPr>
          <p:cNvPr id="208" name="Slide Number Placeholder 3"/>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32</a:t>
            </a:fld>
            <a:endParaRPr/>
          </a:p>
        </p:txBody>
      </p:sp>
      <p:sp>
        <p:nvSpPr>
          <p:cNvPr id="209" name="useEffect(()=&gt;{…"/>
          <p:cNvSpPr txBox="1"/>
          <p:nvPr/>
        </p:nvSpPr>
        <p:spPr>
          <a:xfrm>
            <a:off x="763695" y="2796700"/>
            <a:ext cx="10621452" cy="1691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1500" i="1">
                <a:solidFill>
                  <a:srgbClr val="272727"/>
                </a:solidFill>
                <a:latin typeface="Courier"/>
                <a:ea typeface="Courier"/>
                <a:cs typeface="Courier"/>
                <a:sym typeface="Courier"/>
              </a:defRPr>
            </a:pPr>
            <a:r>
              <a:t>useEffect</a:t>
            </a:r>
            <a:r>
              <a:rPr i="0"/>
              <a:t>(()=&gt;{</a:t>
            </a:r>
          </a:p>
          <a:p>
            <a:pPr defTabSz="457200">
              <a:defRPr sz="1500">
                <a:solidFill>
                  <a:srgbClr val="808080"/>
                </a:solidFill>
                <a:latin typeface="Courier"/>
                <a:ea typeface="Courier"/>
                <a:cs typeface="Courier"/>
                <a:sym typeface="Courier"/>
              </a:defRPr>
            </a:pPr>
            <a:r>
              <a:rPr>
                <a:solidFill>
                  <a:srgbClr val="272727"/>
                </a:solidFill>
              </a:rPr>
              <a:t>  </a:t>
            </a:r>
            <a:r>
              <a:t>// Code that runs after each render</a:t>
            </a:r>
          </a:p>
          <a:p>
            <a:pPr defTabSz="457200">
              <a:defRPr sz="1500">
                <a:solidFill>
                  <a:srgbClr val="272727"/>
                </a:solidFill>
                <a:latin typeface="Courier"/>
                <a:ea typeface="Courier"/>
                <a:cs typeface="Courier"/>
                <a:sym typeface="Courier"/>
              </a:defRPr>
            </a:pPr>
            <a:r>
              <a:rPr>
                <a:solidFill>
                  <a:srgbClr val="808080"/>
                </a:solidFill>
              </a:rPr>
              <a:t>  </a:t>
            </a:r>
            <a:r>
              <a:rPr>
                <a:solidFill>
                  <a:srgbClr val="011480"/>
                </a:solidFill>
              </a:rPr>
              <a:t>return </a:t>
            </a:r>
            <a:r>
              <a:t>() =&gt; {</a:t>
            </a:r>
          </a:p>
          <a:p>
            <a:pPr defTabSz="457200">
              <a:defRPr sz="1500">
                <a:solidFill>
                  <a:srgbClr val="808080"/>
                </a:solidFill>
                <a:latin typeface="Courier"/>
                <a:ea typeface="Courier"/>
                <a:cs typeface="Courier"/>
                <a:sym typeface="Courier"/>
              </a:defRPr>
            </a:pPr>
            <a:r>
              <a:rPr>
                <a:solidFill>
                  <a:srgbClr val="272727"/>
                </a:solidFill>
              </a:rPr>
              <a:t>    </a:t>
            </a:r>
            <a:r>
              <a:t>// Code that runs after the component is removed from the page OR before hook runs again</a:t>
            </a:r>
          </a:p>
          <a:p>
            <a:pPr defTabSz="457200">
              <a:defRPr sz="1500">
                <a:solidFill>
                  <a:srgbClr val="808080"/>
                </a:solidFill>
                <a:latin typeface="Courier"/>
                <a:ea typeface="Courier"/>
                <a:cs typeface="Courier"/>
                <a:sym typeface="Courier"/>
              </a:defRPr>
            </a:pPr>
            <a:r>
              <a:t>  </a:t>
            </a:r>
            <a:r>
              <a:rPr>
                <a:solidFill>
                  <a:srgbClr val="272727"/>
                </a:solidFill>
              </a:rPr>
              <a:t>}</a:t>
            </a:r>
          </a:p>
          <a:p>
            <a:pPr defTabSz="457200">
              <a:defRPr sz="1500">
                <a:solidFill>
                  <a:srgbClr val="272727"/>
                </a:solidFill>
                <a:latin typeface="Courier"/>
                <a:ea typeface="Courier"/>
                <a:cs typeface="Courier"/>
                <a:sym typeface="Courier"/>
              </a:defRPr>
            </a:pPr>
            <a:r>
              <a:t>})</a:t>
            </a:r>
          </a:p>
        </p:txBody>
      </p:sp>
      <p:grpSp>
        <p:nvGrpSpPr>
          <p:cNvPr id="213" name="Group"/>
          <p:cNvGrpSpPr/>
          <p:nvPr/>
        </p:nvGrpSpPr>
        <p:grpSpPr>
          <a:xfrm>
            <a:off x="797242" y="4157192"/>
            <a:ext cx="10993780" cy="1789622"/>
            <a:chOff x="0" y="0"/>
            <a:chExt cx="10993778" cy="1789621"/>
          </a:xfrm>
        </p:grpSpPr>
        <p:sp>
          <p:nvSpPr>
            <p:cNvPr id="210" name="Only run the effect if dependency or anotherDependency change to point to a different thing"/>
            <p:cNvSpPr txBox="1"/>
            <p:nvPr/>
          </p:nvSpPr>
          <p:spPr>
            <a:xfrm>
              <a:off x="372325" y="1456533"/>
              <a:ext cx="10621454" cy="3330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Only run the effect if dependency or anotherDependency change to point to a different thing</a:t>
              </a:r>
            </a:p>
          </p:txBody>
        </p:sp>
        <p:sp>
          <p:nvSpPr>
            <p:cNvPr id="211" name="Line"/>
            <p:cNvSpPr/>
            <p:nvPr/>
          </p:nvSpPr>
          <p:spPr>
            <a:xfrm>
              <a:off x="426402" y="1483405"/>
              <a:ext cx="3512889" cy="1"/>
            </a:xfrm>
            <a:prstGeom prst="line">
              <a:avLst/>
            </a:prstGeom>
            <a:noFill/>
            <a:ln w="50800" cap="flat">
              <a:solidFill>
                <a:srgbClr val="F14C0E"/>
              </a:solidFill>
              <a:prstDash val="solid"/>
              <a:miter lim="800000"/>
            </a:ln>
            <a:effectLst/>
          </p:spPr>
          <p:txBody>
            <a:bodyPr wrap="square" lIns="45719" tIns="45719" rIns="45719" bIns="45719" numCol="1" anchor="t">
              <a:noAutofit/>
            </a:bodyPr>
            <a:lstStyle/>
            <a:p>
              <a:endParaRPr/>
            </a:p>
          </p:txBody>
        </p:sp>
        <p:sp>
          <p:nvSpPr>
            <p:cNvPr id="212" name="useEffect(()=&gt;{…"/>
            <p:cNvSpPr txBox="1"/>
            <p:nvPr/>
          </p:nvSpPr>
          <p:spPr>
            <a:xfrm>
              <a:off x="0" y="0"/>
              <a:ext cx="10621452" cy="16916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p>
              <a:pPr defTabSz="457200">
                <a:defRPr sz="1500" i="1">
                  <a:solidFill>
                    <a:srgbClr val="272727"/>
                  </a:solidFill>
                  <a:latin typeface="Courier"/>
                  <a:ea typeface="Courier"/>
                  <a:cs typeface="Courier"/>
                  <a:sym typeface="Courier"/>
                </a:defRPr>
              </a:pPr>
              <a:r>
                <a:t>useEffect</a:t>
              </a:r>
              <a:r>
                <a:rPr i="0"/>
                <a:t>(()=&gt;{</a:t>
              </a:r>
            </a:p>
            <a:p>
              <a:pPr defTabSz="457200">
                <a:defRPr sz="1500">
                  <a:solidFill>
                    <a:srgbClr val="808080"/>
                  </a:solidFill>
                  <a:latin typeface="Courier"/>
                  <a:ea typeface="Courier"/>
                  <a:cs typeface="Courier"/>
                  <a:sym typeface="Courier"/>
                </a:defRPr>
              </a:pPr>
              <a:r>
                <a:rPr>
                  <a:solidFill>
                    <a:srgbClr val="272727"/>
                  </a:solidFill>
                </a:rPr>
                <a:t>  </a:t>
              </a:r>
              <a:r>
                <a:t>// Code that runs after each render if dependency or anotherDependency change</a:t>
              </a:r>
            </a:p>
            <a:p>
              <a:pPr defTabSz="457200">
                <a:defRPr sz="1500">
                  <a:solidFill>
                    <a:srgbClr val="272727"/>
                  </a:solidFill>
                  <a:latin typeface="Courier"/>
                  <a:ea typeface="Courier"/>
                  <a:cs typeface="Courier"/>
                  <a:sym typeface="Courier"/>
                </a:defRPr>
              </a:pPr>
              <a:r>
                <a:rPr>
                  <a:solidFill>
                    <a:srgbClr val="808080"/>
                  </a:solidFill>
                </a:rPr>
                <a:t>  </a:t>
              </a:r>
              <a:r>
                <a:rPr>
                  <a:solidFill>
                    <a:srgbClr val="011480"/>
                  </a:solidFill>
                </a:rPr>
                <a:t>return </a:t>
              </a:r>
              <a:r>
                <a:t>() =&gt; {</a:t>
              </a:r>
            </a:p>
            <a:p>
              <a:pPr defTabSz="457200">
                <a:defRPr sz="1500">
                  <a:solidFill>
                    <a:srgbClr val="808080"/>
                  </a:solidFill>
                  <a:latin typeface="Courier"/>
                  <a:ea typeface="Courier"/>
                  <a:cs typeface="Courier"/>
                  <a:sym typeface="Courier"/>
                </a:defRPr>
              </a:pPr>
              <a:r>
                <a:rPr>
                  <a:solidFill>
                    <a:srgbClr val="272727"/>
                  </a:solidFill>
                </a:rPr>
                <a:t>    </a:t>
              </a:r>
              <a:r>
                <a:t>// Code that runs after the component is removed from the page OR before hook runs again</a:t>
              </a:r>
            </a:p>
            <a:p>
              <a:pPr defTabSz="457200">
                <a:defRPr sz="1500">
                  <a:solidFill>
                    <a:srgbClr val="808080"/>
                  </a:solidFill>
                  <a:latin typeface="Courier"/>
                  <a:ea typeface="Courier"/>
                  <a:cs typeface="Courier"/>
                  <a:sym typeface="Courier"/>
                </a:defRPr>
              </a:pPr>
              <a:r>
                <a:t>  </a:t>
              </a:r>
              <a:r>
                <a:rPr>
                  <a:solidFill>
                    <a:srgbClr val="272727"/>
                  </a:solidFill>
                </a:rPr>
                <a:t>}</a:t>
              </a:r>
            </a:p>
            <a:p>
              <a:pPr defTabSz="457200">
                <a:defRPr sz="1500">
                  <a:solidFill>
                    <a:srgbClr val="272727"/>
                  </a:solidFill>
                  <a:latin typeface="Courier"/>
                  <a:ea typeface="Courier"/>
                  <a:cs typeface="Courier"/>
                  <a:sym typeface="Courier"/>
                </a:defRPr>
              </a:pPr>
              <a:r>
                <a:t>}, [dependency, anotherDependency])</a:t>
              </a:r>
            </a:p>
          </p:txBody>
        </p:sp>
      </p:grpSp>
      <p:grpSp>
        <p:nvGrpSpPr>
          <p:cNvPr id="217" name="Group"/>
          <p:cNvGrpSpPr/>
          <p:nvPr/>
        </p:nvGrpSpPr>
        <p:grpSpPr>
          <a:xfrm>
            <a:off x="748718" y="5852808"/>
            <a:ext cx="10694564" cy="1270001"/>
            <a:chOff x="0" y="0"/>
            <a:chExt cx="10694563" cy="1270000"/>
          </a:xfrm>
        </p:grpSpPr>
        <p:sp>
          <p:nvSpPr>
            <p:cNvPr id="214" name="Only run the effect on the very first render"/>
            <p:cNvSpPr/>
            <p:nvPr/>
          </p:nvSpPr>
          <p:spPr>
            <a:xfrm>
              <a:off x="73111" y="726450"/>
              <a:ext cx="1062145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r>
                <a:t>Only run the effect on the very first render</a:t>
              </a:r>
            </a:p>
          </p:txBody>
        </p:sp>
        <p:sp>
          <p:nvSpPr>
            <p:cNvPr id="215" name="Line"/>
            <p:cNvSpPr/>
            <p:nvPr/>
          </p:nvSpPr>
          <p:spPr>
            <a:xfrm>
              <a:off x="101787" y="753321"/>
              <a:ext cx="902196" cy="1"/>
            </a:xfrm>
            <a:prstGeom prst="line">
              <a:avLst/>
            </a:prstGeom>
            <a:noFill/>
            <a:ln w="50800" cap="flat">
              <a:solidFill>
                <a:srgbClr val="F14C0E"/>
              </a:solidFill>
              <a:prstDash val="solid"/>
              <a:miter lim="800000"/>
            </a:ln>
            <a:effectLst/>
          </p:spPr>
          <p:txBody>
            <a:bodyPr wrap="square" lIns="45719" tIns="45719" rIns="45719" bIns="45719" numCol="1" anchor="t">
              <a:noAutofit/>
            </a:bodyPr>
            <a:lstStyle/>
            <a:p>
              <a:endParaRPr/>
            </a:p>
          </p:txBody>
        </p:sp>
        <p:sp>
          <p:nvSpPr>
            <p:cNvPr id="216" name="useEffect(()=&gt;{…"/>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t">
              <a:spAutoFit/>
            </a:bodyPr>
            <a:lstStyle/>
            <a:p>
              <a:pPr defTabSz="457200">
                <a:defRPr sz="1500" i="1">
                  <a:solidFill>
                    <a:srgbClr val="272727"/>
                  </a:solidFill>
                  <a:latin typeface="Courier"/>
                  <a:ea typeface="Courier"/>
                  <a:cs typeface="Courier"/>
                  <a:sym typeface="Courier"/>
                </a:defRPr>
              </a:pPr>
              <a:r>
                <a:t>useEffect</a:t>
              </a:r>
              <a:r>
                <a:rPr i="0"/>
                <a:t>(()=&gt;{</a:t>
              </a:r>
            </a:p>
            <a:p>
              <a:pPr defTabSz="457200">
                <a:defRPr sz="1500">
                  <a:solidFill>
                    <a:srgbClr val="808080"/>
                  </a:solidFill>
                  <a:latin typeface="Courier"/>
                  <a:ea typeface="Courier"/>
                  <a:cs typeface="Courier"/>
                  <a:sym typeface="Courier"/>
                </a:defRPr>
              </a:pPr>
              <a:r>
                <a:rPr>
                  <a:solidFill>
                    <a:srgbClr val="272727"/>
                  </a:solidFill>
                </a:rPr>
                <a:t>  </a:t>
              </a:r>
              <a:r>
                <a:t>// Code that runs after each render if dependency or anotherDependency change</a:t>
              </a:r>
              <a:endParaRPr>
                <a:solidFill>
                  <a:srgbClr val="272727"/>
                </a:solidFill>
              </a:endParaRPr>
            </a:p>
            <a:p>
              <a:pPr defTabSz="457200">
                <a:defRPr sz="1500">
                  <a:solidFill>
                    <a:srgbClr val="272727"/>
                  </a:solidFill>
                  <a:latin typeface="Courier"/>
                  <a:ea typeface="Courier"/>
                  <a:cs typeface="Courier"/>
                  <a:sym typeface="Courier"/>
                </a:defRPr>
              </a:pPr>
              <a:r>
                <a:t>}, [])</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36583-5E7C-23AD-2071-CE5126CB847E}"/>
              </a:ext>
            </a:extLst>
          </p:cNvPr>
          <p:cNvSpPr>
            <a:spLocks noGrp="1"/>
          </p:cNvSpPr>
          <p:nvPr>
            <p:ph type="title"/>
          </p:nvPr>
        </p:nvSpPr>
        <p:spPr/>
        <p:txBody>
          <a:bodyPr/>
          <a:lstStyle/>
          <a:p>
            <a:r>
              <a:rPr lang="en-US" dirty="0"/>
              <a:t>Module 9: Distributed Systems Principles</a:t>
            </a:r>
          </a:p>
        </p:txBody>
      </p:sp>
      <p:sp>
        <p:nvSpPr>
          <p:cNvPr id="3" name="Content Placeholder 2">
            <a:extLst>
              <a:ext uri="{FF2B5EF4-FFF2-40B4-BE49-F238E27FC236}">
                <a16:creationId xmlns:a16="http://schemas.microsoft.com/office/drawing/2014/main" id="{AED17BB2-30A5-C6B7-4E83-AB393E69FDBA}"/>
              </a:ext>
            </a:extLst>
          </p:cNvPr>
          <p:cNvSpPr>
            <a:spLocks noGrp="1"/>
          </p:cNvSpPr>
          <p:nvPr>
            <p:ph idx="1"/>
          </p:nvPr>
        </p:nvSpPr>
        <p:spPr/>
        <p:txBody>
          <a:bodyPr/>
          <a:lstStyle/>
          <a:p>
            <a:pPr marL="685800" indent="-685800">
              <a:buSzPct val="100000"/>
              <a:buFont typeface="Arial"/>
              <a:buChar char="•"/>
            </a:pPr>
            <a:r>
              <a:rPr lang="en-US" dirty="0"/>
              <a:t>Describe 5 key goals of distributed systems</a:t>
            </a:r>
          </a:p>
          <a:p>
            <a:pPr marL="685800" indent="-685800">
              <a:buSzPct val="100000"/>
              <a:buFont typeface="Arial"/>
              <a:buChar char="•"/>
            </a:pPr>
            <a:r>
              <a:rPr lang="en-US" dirty="0"/>
              <a:t>Understand the fundamental constraints of distributed systems</a:t>
            </a:r>
            <a:endParaRPr lang="en-US" spc="-55" dirty="0"/>
          </a:p>
          <a:p>
            <a:pPr marL="685800" indent="-685800">
              <a:buSzPct val="100000"/>
              <a:buFont typeface="Arial"/>
              <a:buChar char="•"/>
            </a:pPr>
            <a:r>
              <a:rPr lang="en-US" dirty="0"/>
              <a:t>Understand the roles of replication and partitioning in the context of the DNS infrastructure</a:t>
            </a:r>
          </a:p>
          <a:p>
            <a:endParaRPr lang="en-US" dirty="0"/>
          </a:p>
        </p:txBody>
      </p:sp>
      <p:sp>
        <p:nvSpPr>
          <p:cNvPr id="4" name="Slide Number Placeholder 3">
            <a:extLst>
              <a:ext uri="{FF2B5EF4-FFF2-40B4-BE49-F238E27FC236}">
                <a16:creationId xmlns:a16="http://schemas.microsoft.com/office/drawing/2014/main" id="{8AA67007-638E-1391-29FF-A7DCA4F0A95D}"/>
              </a:ext>
            </a:extLst>
          </p:cNvPr>
          <p:cNvSpPr>
            <a:spLocks noGrp="1"/>
          </p:cNvSpPr>
          <p:nvPr>
            <p:ph type="sldNum" sz="quarter" idx="12"/>
          </p:nvPr>
        </p:nvSpPr>
        <p:spPr/>
        <p:txBody>
          <a:bodyPr/>
          <a:lstStyle/>
          <a:p>
            <a:fld id="{20F37917-FD3A-4669-9018-DA04BCDD3D75}" type="slidenum">
              <a:rPr lang="en-US" smtClean="0"/>
              <a:t>33</a:t>
            </a:fld>
            <a:endParaRPr lang="en-US"/>
          </a:p>
        </p:txBody>
      </p:sp>
    </p:spTree>
    <p:extLst>
      <p:ext uri="{BB962C8B-B14F-4D97-AF65-F5344CB8AC3E}">
        <p14:creationId xmlns:p14="http://schemas.microsoft.com/office/powerpoint/2010/main" val="30999364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4EDFC-2C7A-00C7-45EB-563FD0E7B822}"/>
              </a:ext>
            </a:extLst>
          </p:cNvPr>
          <p:cNvSpPr>
            <a:spLocks noGrp="1"/>
          </p:cNvSpPr>
          <p:nvPr>
            <p:ph type="title"/>
          </p:nvPr>
        </p:nvSpPr>
        <p:spPr/>
        <p:txBody>
          <a:bodyPr/>
          <a:lstStyle/>
          <a:p>
            <a:r>
              <a:rPr lang="en-US" dirty="0"/>
              <a:t>Distributed Systems Goals</a:t>
            </a:r>
          </a:p>
        </p:txBody>
      </p:sp>
      <p:sp>
        <p:nvSpPr>
          <p:cNvPr id="3" name="Content Placeholder 2">
            <a:extLst>
              <a:ext uri="{FF2B5EF4-FFF2-40B4-BE49-F238E27FC236}">
                <a16:creationId xmlns:a16="http://schemas.microsoft.com/office/drawing/2014/main" id="{08280269-08F0-B47B-3EE5-452F9EADA5EE}"/>
              </a:ext>
            </a:extLst>
          </p:cNvPr>
          <p:cNvSpPr>
            <a:spLocks noGrp="1"/>
          </p:cNvSpPr>
          <p:nvPr>
            <p:ph idx="1"/>
          </p:nvPr>
        </p:nvSpPr>
        <p:spPr>
          <a:xfrm>
            <a:off x="723254" y="1674415"/>
            <a:ext cx="7887346" cy="4351338"/>
          </a:xfrm>
        </p:spPr>
        <p:txBody>
          <a:bodyPr/>
          <a:lstStyle/>
          <a:p>
            <a:r>
              <a:rPr lang="en-US" dirty="0"/>
              <a:t>Scalability</a:t>
            </a:r>
          </a:p>
          <a:p>
            <a:r>
              <a:rPr lang="en-US" dirty="0"/>
              <a:t>Performance</a:t>
            </a:r>
          </a:p>
          <a:p>
            <a:r>
              <a:rPr lang="en-US" dirty="0"/>
              <a:t>Latency</a:t>
            </a:r>
          </a:p>
          <a:p>
            <a:r>
              <a:rPr lang="en-US" dirty="0"/>
              <a:t>Availability</a:t>
            </a:r>
          </a:p>
          <a:p>
            <a:r>
              <a:rPr lang="en-US" dirty="0"/>
              <a:t>Fault Tolerance</a:t>
            </a:r>
          </a:p>
          <a:p>
            <a:endParaRPr lang="en-US" dirty="0"/>
          </a:p>
        </p:txBody>
      </p:sp>
      <p:sp>
        <p:nvSpPr>
          <p:cNvPr id="4" name="Slide Number Placeholder 3">
            <a:extLst>
              <a:ext uri="{FF2B5EF4-FFF2-40B4-BE49-F238E27FC236}">
                <a16:creationId xmlns:a16="http://schemas.microsoft.com/office/drawing/2014/main" id="{DFD8F701-9220-82EA-16E4-4166514E9D76}"/>
              </a:ext>
            </a:extLst>
          </p:cNvPr>
          <p:cNvSpPr>
            <a:spLocks noGrp="1"/>
          </p:cNvSpPr>
          <p:nvPr>
            <p:ph type="sldNum" sz="quarter" idx="12"/>
          </p:nvPr>
        </p:nvSpPr>
        <p:spPr/>
        <p:txBody>
          <a:bodyPr/>
          <a:lstStyle/>
          <a:p>
            <a:fld id="{20F37917-FD3A-4669-9018-DA04BCDD3D75}" type="slidenum">
              <a:rPr lang="en-US" smtClean="0"/>
              <a:t>34</a:t>
            </a:fld>
            <a:endParaRPr lang="en-US"/>
          </a:p>
        </p:txBody>
      </p:sp>
    </p:spTree>
    <p:extLst>
      <p:ext uri="{BB962C8B-B14F-4D97-AF65-F5344CB8AC3E}">
        <p14:creationId xmlns:p14="http://schemas.microsoft.com/office/powerpoint/2010/main" val="1067668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Recurring Solution #1: Partitioning"/>
          <p:cNvSpPr txBox="1">
            <a:spLocks noGrp="1"/>
          </p:cNvSpPr>
          <p:nvPr>
            <p:ph type="title"/>
          </p:nvPr>
        </p:nvSpPr>
        <p:spPr>
          <a:prstGeom prst="rect">
            <a:avLst/>
          </a:prstGeom>
        </p:spPr>
        <p:txBody>
          <a:bodyPr/>
          <a:lstStyle>
            <a:lvl1pPr>
              <a:defRPr spc="-200"/>
            </a:lvl1pPr>
          </a:lstStyle>
          <a:p>
            <a:r>
              <a:t>Recurring Solution #1: Partitioning</a:t>
            </a:r>
          </a:p>
        </p:txBody>
      </p:sp>
      <p:sp>
        <p:nvSpPr>
          <p:cNvPr id="549" name="Divide data up in some (hopefully logical) way…"/>
          <p:cNvSpPr txBox="1">
            <a:spLocks noGrp="1"/>
          </p:cNvSpPr>
          <p:nvPr>
            <p:ph idx="1"/>
          </p:nvPr>
        </p:nvSpPr>
        <p:spPr>
          <a:xfrm>
            <a:off x="838200" y="1678498"/>
            <a:ext cx="3502166" cy="4172999"/>
          </a:xfrm>
          <a:prstGeom prst="rect">
            <a:avLst/>
          </a:prstGeom>
        </p:spPr>
        <p:txBody>
          <a:bodyPr vert="horz" lIns="25400" tIns="25400" rIns="25400" bIns="25400" rtlCol="0">
            <a:normAutofit fontScale="92500" lnSpcReduction="10000"/>
          </a:bodyPr>
          <a:lstStyle/>
          <a:p>
            <a:pPr marL="304800" indent="-304800" defTabSz="1219169">
              <a:spcBef>
                <a:spcPts val="2250"/>
              </a:spcBef>
              <a:buSzPct val="123000"/>
              <a:defRPr sz="4800" b="0"/>
            </a:pPr>
            <a:endParaRPr lang="en-US" sz="2400" dirty="0"/>
          </a:p>
          <a:p>
            <a:pPr marL="304800" indent="-304800" defTabSz="1219169">
              <a:spcBef>
                <a:spcPts val="2250"/>
              </a:spcBef>
              <a:buSzPct val="123000"/>
              <a:defRPr sz="4800" b="0"/>
            </a:pPr>
            <a:endParaRPr lang="en-US" sz="2400" dirty="0"/>
          </a:p>
          <a:p>
            <a:pPr marL="304800" indent="-304800" defTabSz="1219169">
              <a:spcBef>
                <a:spcPts val="2250"/>
              </a:spcBef>
              <a:buSzPct val="123000"/>
              <a:defRPr sz="4800" b="0"/>
            </a:pPr>
            <a:endParaRPr lang="en-US" sz="2400" dirty="0"/>
          </a:p>
          <a:p>
            <a:pPr marL="304800" indent="-304800" defTabSz="1219169">
              <a:spcBef>
                <a:spcPts val="2250"/>
              </a:spcBef>
              <a:buSzPct val="123000"/>
              <a:defRPr sz="4800" b="0"/>
            </a:pPr>
            <a:endParaRPr lang="en-US" sz="2400" dirty="0"/>
          </a:p>
          <a:p>
            <a:pPr marL="304800" indent="-304800" defTabSz="1219169">
              <a:spcBef>
                <a:spcPts val="2250"/>
              </a:spcBef>
              <a:buSzPct val="123000"/>
              <a:defRPr sz="4800" b="0"/>
            </a:pPr>
            <a:r>
              <a:rPr sz="2400" dirty="0"/>
              <a:t>Divide data up in some (hopefully logical) way</a:t>
            </a:r>
          </a:p>
          <a:p>
            <a:pPr marL="304800" indent="-304800" defTabSz="1219169">
              <a:spcBef>
                <a:spcPts val="2250"/>
              </a:spcBef>
              <a:buSzPct val="123000"/>
              <a:defRPr sz="4800" b="0"/>
            </a:pPr>
            <a:r>
              <a:rPr sz="2400" dirty="0"/>
              <a:t>Makes it easier to process data concurrently (cheaper reads) </a:t>
            </a:r>
          </a:p>
        </p:txBody>
      </p:sp>
      <p:grpSp>
        <p:nvGrpSpPr>
          <p:cNvPr id="2" name="Group 1">
            <a:extLst>
              <a:ext uri="{FF2B5EF4-FFF2-40B4-BE49-F238E27FC236}">
                <a16:creationId xmlns:a16="http://schemas.microsoft.com/office/drawing/2014/main" id="{73E89CAA-0AB5-147E-6A7B-8F3E7601C676}"/>
              </a:ext>
            </a:extLst>
          </p:cNvPr>
          <p:cNvGrpSpPr/>
          <p:nvPr/>
        </p:nvGrpSpPr>
        <p:grpSpPr>
          <a:xfrm>
            <a:off x="4031271" y="1343818"/>
            <a:ext cx="8891329" cy="4342509"/>
            <a:chOff x="1670209" y="2274215"/>
            <a:chExt cx="8891329" cy="4342509"/>
          </a:xfrm>
        </p:grpSpPr>
        <p:pic>
          <p:nvPicPr>
            <p:cNvPr id="550" name="Image" descr="Image"/>
            <p:cNvPicPr>
              <a:picLocks noChangeAspect="1"/>
            </p:cNvPicPr>
            <p:nvPr/>
          </p:nvPicPr>
          <p:blipFill>
            <a:blip r:embed="rId3"/>
            <a:stretch>
              <a:fillRect/>
            </a:stretch>
          </p:blipFill>
          <p:spPr>
            <a:xfrm>
              <a:off x="3957560" y="4576554"/>
              <a:ext cx="1796058" cy="1796058"/>
            </a:xfrm>
            <a:prstGeom prst="rect">
              <a:avLst/>
            </a:prstGeom>
            <a:ln w="12700">
              <a:miter lim="400000"/>
            </a:ln>
          </p:spPr>
        </p:pic>
        <p:pic>
          <p:nvPicPr>
            <p:cNvPr id="551" name="Image" descr="Image"/>
            <p:cNvPicPr>
              <a:picLocks noChangeAspect="1"/>
            </p:cNvPicPr>
            <p:nvPr/>
          </p:nvPicPr>
          <p:blipFill>
            <a:blip r:embed="rId3"/>
            <a:stretch>
              <a:fillRect/>
            </a:stretch>
          </p:blipFill>
          <p:spPr>
            <a:xfrm>
              <a:off x="6686284" y="4576554"/>
              <a:ext cx="1796058" cy="1796058"/>
            </a:xfrm>
            <a:prstGeom prst="rect">
              <a:avLst/>
            </a:prstGeom>
            <a:ln w="12700">
              <a:miter lim="400000"/>
            </a:ln>
          </p:spPr>
        </p:pic>
        <p:grpSp>
          <p:nvGrpSpPr>
            <p:cNvPr id="554" name="A…"/>
            <p:cNvGrpSpPr/>
            <p:nvPr/>
          </p:nvGrpSpPr>
          <p:grpSpPr>
            <a:xfrm>
              <a:off x="4109463" y="5723753"/>
              <a:ext cx="639445" cy="892971"/>
              <a:chOff x="-1" y="-1"/>
              <a:chExt cx="1278887" cy="1785940"/>
            </a:xfrm>
          </p:grpSpPr>
          <p:sp>
            <p:nvSpPr>
              <p:cNvPr id="552" name="Rectangle"/>
              <p:cNvSpPr/>
              <p:nvPr/>
            </p:nvSpPr>
            <p:spPr>
              <a:xfrm>
                <a:off x="-1" y="-1"/>
                <a:ext cx="1278887" cy="1785940"/>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553" name="A…"/>
              <p:cNvSpPr txBox="1"/>
              <p:nvPr/>
            </p:nvSpPr>
            <p:spPr>
              <a:xfrm>
                <a:off x="-1" y="82173"/>
                <a:ext cx="1278887" cy="16215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defTabSz="410765">
                  <a:defRPr sz="3200">
                    <a:solidFill>
                      <a:srgbClr val="FFFFFF"/>
                    </a:solidFill>
                    <a:latin typeface="Helvetica Light"/>
                    <a:ea typeface="Helvetica Light"/>
                    <a:cs typeface="Helvetica Light"/>
                    <a:sym typeface="Helvetica Light"/>
                  </a:defRPr>
                </a:pPr>
                <a:r>
                  <a:rPr sz="1600"/>
                  <a:t>A</a:t>
                </a:r>
              </a:p>
              <a:p>
                <a:pPr defTabSz="410765">
                  <a:defRPr sz="3200">
                    <a:solidFill>
                      <a:srgbClr val="FFFFFF"/>
                    </a:solidFill>
                    <a:latin typeface="Helvetica Light"/>
                    <a:ea typeface="Helvetica Light"/>
                    <a:cs typeface="Helvetica Light"/>
                    <a:sym typeface="Helvetica Light"/>
                  </a:defRPr>
                </a:pPr>
                <a:r>
                  <a:rPr sz="1600"/>
                  <a:t>[0…100]</a:t>
                </a:r>
              </a:p>
            </p:txBody>
          </p:sp>
        </p:grpSp>
        <p:grpSp>
          <p:nvGrpSpPr>
            <p:cNvPr id="557" name="B [A…N]"/>
            <p:cNvGrpSpPr/>
            <p:nvPr/>
          </p:nvGrpSpPr>
          <p:grpSpPr>
            <a:xfrm>
              <a:off x="4886089" y="5723753"/>
              <a:ext cx="715626" cy="892971"/>
              <a:chOff x="-1" y="-1"/>
              <a:chExt cx="1431250" cy="1785940"/>
            </a:xfrm>
          </p:grpSpPr>
          <p:sp>
            <p:nvSpPr>
              <p:cNvPr id="555" name="Rectangle"/>
              <p:cNvSpPr/>
              <p:nvPr/>
            </p:nvSpPr>
            <p:spPr>
              <a:xfrm>
                <a:off x="-1" y="-1"/>
                <a:ext cx="1431250" cy="1785940"/>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556" name="B [A…N]"/>
              <p:cNvSpPr txBox="1"/>
              <p:nvPr/>
            </p:nvSpPr>
            <p:spPr>
              <a:xfrm>
                <a:off x="-1" y="328395"/>
                <a:ext cx="1431250" cy="11291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 [A…N]</a:t>
                </a:r>
              </a:p>
            </p:txBody>
          </p:sp>
        </p:grpSp>
        <p:grpSp>
          <p:nvGrpSpPr>
            <p:cNvPr id="560" name="A…"/>
            <p:cNvGrpSpPr/>
            <p:nvPr/>
          </p:nvGrpSpPr>
          <p:grpSpPr>
            <a:xfrm>
              <a:off x="6872027" y="5723753"/>
              <a:ext cx="639444" cy="892971"/>
              <a:chOff x="-1" y="-1"/>
              <a:chExt cx="1278887" cy="1785940"/>
            </a:xfrm>
          </p:grpSpPr>
          <p:sp>
            <p:nvSpPr>
              <p:cNvPr id="558" name="Rectangle"/>
              <p:cNvSpPr/>
              <p:nvPr/>
            </p:nvSpPr>
            <p:spPr>
              <a:xfrm>
                <a:off x="-1" y="-1"/>
                <a:ext cx="1278887" cy="1785940"/>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559" name="A…"/>
              <p:cNvSpPr txBox="1"/>
              <p:nvPr/>
            </p:nvSpPr>
            <p:spPr>
              <a:xfrm>
                <a:off x="-1" y="82173"/>
                <a:ext cx="1278887" cy="16215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defTabSz="410765">
                  <a:defRPr sz="3200">
                    <a:solidFill>
                      <a:srgbClr val="FFFFFF"/>
                    </a:solidFill>
                    <a:latin typeface="Helvetica Light"/>
                    <a:ea typeface="Helvetica Light"/>
                    <a:cs typeface="Helvetica Light"/>
                    <a:sym typeface="Helvetica Light"/>
                  </a:defRPr>
                </a:pPr>
                <a:r>
                  <a:rPr sz="1600"/>
                  <a:t>A</a:t>
                </a:r>
              </a:p>
              <a:p>
                <a:pPr defTabSz="410765">
                  <a:defRPr sz="3200">
                    <a:solidFill>
                      <a:srgbClr val="FFFFFF"/>
                    </a:solidFill>
                    <a:latin typeface="Helvetica Light"/>
                    <a:ea typeface="Helvetica Light"/>
                    <a:cs typeface="Helvetica Light"/>
                    <a:sym typeface="Helvetica Light"/>
                  </a:defRPr>
                </a:pPr>
                <a:r>
                  <a:rPr sz="1600"/>
                  <a:t>[101.. 200]</a:t>
                </a:r>
              </a:p>
            </p:txBody>
          </p:sp>
        </p:grpSp>
        <p:grpSp>
          <p:nvGrpSpPr>
            <p:cNvPr id="563" name="B [O…Z]"/>
            <p:cNvGrpSpPr/>
            <p:nvPr/>
          </p:nvGrpSpPr>
          <p:grpSpPr>
            <a:xfrm>
              <a:off x="7580975" y="5723753"/>
              <a:ext cx="715626" cy="892971"/>
              <a:chOff x="-1" y="-1"/>
              <a:chExt cx="1431250" cy="1785940"/>
            </a:xfrm>
          </p:grpSpPr>
          <p:sp>
            <p:nvSpPr>
              <p:cNvPr id="561" name="Rectangle"/>
              <p:cNvSpPr/>
              <p:nvPr/>
            </p:nvSpPr>
            <p:spPr>
              <a:xfrm>
                <a:off x="-1" y="-1"/>
                <a:ext cx="1431250" cy="1785940"/>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562" name="B [O…Z]"/>
              <p:cNvSpPr txBox="1"/>
              <p:nvPr/>
            </p:nvSpPr>
            <p:spPr>
              <a:xfrm>
                <a:off x="-1" y="328395"/>
                <a:ext cx="1431250" cy="11291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 [O…Z]</a:t>
                </a:r>
              </a:p>
            </p:txBody>
          </p:sp>
        </p:grpSp>
        <p:pic>
          <p:nvPicPr>
            <p:cNvPr id="564" name="Image" descr="Image"/>
            <p:cNvPicPr>
              <a:picLocks noChangeAspect="1"/>
            </p:cNvPicPr>
            <p:nvPr/>
          </p:nvPicPr>
          <p:blipFill>
            <a:blip r:embed="rId4"/>
            <a:stretch>
              <a:fillRect/>
            </a:stretch>
          </p:blipFill>
          <p:spPr>
            <a:xfrm>
              <a:off x="1670209" y="2274215"/>
              <a:ext cx="1295702" cy="1295702"/>
            </a:xfrm>
            <a:prstGeom prst="rect">
              <a:avLst/>
            </a:prstGeom>
            <a:ln w="12700">
              <a:miter lim="400000"/>
            </a:ln>
          </p:spPr>
        </p:pic>
        <p:pic>
          <p:nvPicPr>
            <p:cNvPr id="565" name="Image" descr="Image"/>
            <p:cNvPicPr>
              <a:picLocks noChangeAspect="1"/>
            </p:cNvPicPr>
            <p:nvPr/>
          </p:nvPicPr>
          <p:blipFill>
            <a:blip r:embed="rId4"/>
            <a:stretch>
              <a:fillRect/>
            </a:stretch>
          </p:blipFill>
          <p:spPr>
            <a:xfrm>
              <a:off x="1670209" y="3480193"/>
              <a:ext cx="1295702" cy="1295702"/>
            </a:xfrm>
            <a:prstGeom prst="rect">
              <a:avLst/>
            </a:prstGeom>
            <a:ln w="12700">
              <a:miter lim="400000"/>
            </a:ln>
          </p:spPr>
        </p:pic>
        <p:sp>
          <p:nvSpPr>
            <p:cNvPr id="566" name="Line"/>
            <p:cNvSpPr/>
            <p:nvPr/>
          </p:nvSpPr>
          <p:spPr>
            <a:xfrm>
              <a:off x="2874732" y="2922065"/>
              <a:ext cx="4760937" cy="2003020"/>
            </a:xfrm>
            <a:prstGeom prst="line">
              <a:avLst/>
            </a:prstGeom>
            <a:ln w="88900">
              <a:solidFill>
                <a:srgbClr val="000000"/>
              </a:solidFill>
              <a:miter lim="400000"/>
              <a:tailEnd type="triangle"/>
            </a:ln>
          </p:spPr>
          <p:txBody>
            <a:bodyPr lIns="22859" tIns="22859" rIns="22859" bIns="22859"/>
            <a:lstStyle/>
            <a:p>
              <a:endParaRPr sz="900"/>
            </a:p>
          </p:txBody>
        </p:sp>
        <p:sp>
          <p:nvSpPr>
            <p:cNvPr id="567" name="Line"/>
            <p:cNvSpPr/>
            <p:nvPr/>
          </p:nvSpPr>
          <p:spPr>
            <a:xfrm>
              <a:off x="2881431" y="4012354"/>
              <a:ext cx="1257284" cy="1116054"/>
            </a:xfrm>
            <a:prstGeom prst="line">
              <a:avLst/>
            </a:prstGeom>
            <a:ln w="88900">
              <a:solidFill>
                <a:srgbClr val="000000"/>
              </a:solidFill>
              <a:miter lim="400000"/>
              <a:tailEnd type="triangle"/>
            </a:ln>
          </p:spPr>
          <p:txBody>
            <a:bodyPr lIns="22859" tIns="22859" rIns="22859" bIns="22859"/>
            <a:lstStyle/>
            <a:p>
              <a:endParaRPr sz="900"/>
            </a:p>
          </p:txBody>
        </p:sp>
        <p:grpSp>
          <p:nvGrpSpPr>
            <p:cNvPr id="570" name="Each server has 50% of data, limits amount of processing per server."/>
            <p:cNvGrpSpPr/>
            <p:nvPr/>
          </p:nvGrpSpPr>
          <p:grpSpPr>
            <a:xfrm>
              <a:off x="5817664" y="2608896"/>
              <a:ext cx="4743874" cy="998539"/>
              <a:chOff x="-1" y="0"/>
              <a:chExt cx="9487746" cy="1997076"/>
            </a:xfrm>
          </p:grpSpPr>
          <p:sp>
            <p:nvSpPr>
              <p:cNvPr id="568" name="Each server has 50% of data, limits amount of processing per server."/>
              <p:cNvSpPr txBox="1"/>
              <p:nvPr/>
            </p:nvSpPr>
            <p:spPr>
              <a:xfrm>
                <a:off x="215899" y="140374"/>
                <a:ext cx="9055946" cy="1436927"/>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4200">
                    <a:solidFill>
                      <a:srgbClr val="000000"/>
                    </a:solidFill>
                    <a:latin typeface="Helvetica Light"/>
                    <a:ea typeface="Helvetica Light"/>
                    <a:cs typeface="Helvetica Light"/>
                    <a:sym typeface="Helvetica Light"/>
                  </a:defRPr>
                </a:lvl1pPr>
              </a:lstStyle>
              <a:p>
                <a:r>
                  <a:rPr sz="2100"/>
                  <a:t>Each server has 50% of data, limits amount of processing per server. </a:t>
                </a:r>
              </a:p>
            </p:txBody>
          </p:sp>
          <p:pic>
            <p:nvPicPr>
              <p:cNvPr id="569" name="Each server has 50% of data, limits amount of processing per server. Each server has 50% of data, limits amount of processing per server. " descr="Each server has 50% of data, limits amount of processing per server. Each server has 50% of data, limits amount of processing per server. "/>
              <p:cNvPicPr>
                <a:picLocks noChangeAspect="1"/>
              </p:cNvPicPr>
              <p:nvPr/>
            </p:nvPicPr>
            <p:blipFill>
              <a:blip r:embed="rId5"/>
              <a:stretch>
                <a:fillRect/>
              </a:stretch>
            </p:blipFill>
            <p:spPr>
              <a:xfrm>
                <a:off x="-1" y="0"/>
                <a:ext cx="9487746" cy="1997076"/>
              </a:xfrm>
              <a:prstGeom prst="rect">
                <a:avLst/>
              </a:prstGeom>
              <a:ln w="12700" cap="flat">
                <a:noFill/>
                <a:miter lim="400000"/>
              </a:ln>
              <a:effectLst/>
            </p:spPr>
          </p:pic>
        </p:grpSp>
        <p:sp>
          <p:nvSpPr>
            <p:cNvPr id="571" name="Line"/>
            <p:cNvSpPr/>
            <p:nvPr/>
          </p:nvSpPr>
          <p:spPr>
            <a:xfrm>
              <a:off x="2881431" y="3898619"/>
              <a:ext cx="4168259" cy="1111641"/>
            </a:xfrm>
            <a:prstGeom prst="line">
              <a:avLst/>
            </a:prstGeom>
            <a:ln w="88900">
              <a:solidFill>
                <a:srgbClr val="000000"/>
              </a:solidFill>
              <a:miter lim="400000"/>
              <a:tailEnd type="triangle"/>
            </a:ln>
          </p:spPr>
          <p:txBody>
            <a:bodyPr lIns="22859" tIns="22859" rIns="22859" bIns="22859"/>
            <a:lstStyle/>
            <a:p>
              <a:endParaRPr sz="900"/>
            </a:p>
          </p:txBody>
        </p:sp>
        <p:sp>
          <p:nvSpPr>
            <p:cNvPr id="572" name="Line"/>
            <p:cNvSpPr/>
            <p:nvPr/>
          </p:nvSpPr>
          <p:spPr>
            <a:xfrm>
              <a:off x="2951221" y="3050247"/>
              <a:ext cx="1780272" cy="1780272"/>
            </a:xfrm>
            <a:prstGeom prst="line">
              <a:avLst/>
            </a:prstGeom>
            <a:ln w="88900">
              <a:solidFill>
                <a:srgbClr val="000000"/>
              </a:solidFill>
              <a:miter lim="400000"/>
              <a:tailEnd type="triangle"/>
            </a:ln>
          </p:spPr>
          <p:txBody>
            <a:bodyPr lIns="22859" tIns="22859" rIns="22859" bIns="22859"/>
            <a:lstStyle/>
            <a:p>
              <a:endParaRPr sz="900"/>
            </a:p>
          </p:txBody>
        </p:sp>
        <p:grpSp>
          <p:nvGrpSpPr>
            <p:cNvPr id="575" name="Even if 1 server goes down, still have 50% of the data online."/>
            <p:cNvGrpSpPr/>
            <p:nvPr/>
          </p:nvGrpSpPr>
          <p:grpSpPr>
            <a:xfrm>
              <a:off x="5817664" y="3735917"/>
              <a:ext cx="4743874" cy="998539"/>
              <a:chOff x="-1" y="0"/>
              <a:chExt cx="9487746" cy="1997076"/>
            </a:xfrm>
          </p:grpSpPr>
          <p:sp>
            <p:nvSpPr>
              <p:cNvPr id="573" name="Even if 1 server goes down, still have 50% of the data online."/>
              <p:cNvSpPr txBox="1"/>
              <p:nvPr/>
            </p:nvSpPr>
            <p:spPr>
              <a:xfrm>
                <a:off x="215899" y="140374"/>
                <a:ext cx="9055946" cy="1436927"/>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4200">
                    <a:solidFill>
                      <a:srgbClr val="000000"/>
                    </a:solidFill>
                    <a:latin typeface="Helvetica Light"/>
                    <a:ea typeface="Helvetica Light"/>
                    <a:cs typeface="Helvetica Light"/>
                    <a:sym typeface="Helvetica Light"/>
                  </a:defRPr>
                </a:lvl1pPr>
              </a:lstStyle>
              <a:p>
                <a:r>
                  <a:rPr sz="2100"/>
                  <a:t>Even if 1 server goes down, still have 50% of the data online.</a:t>
                </a:r>
              </a:p>
            </p:txBody>
          </p:sp>
          <p:pic>
            <p:nvPicPr>
              <p:cNvPr id="574" name="Even if 1 server goes down, still have 50% of the data online. Even if 1 server goes down, still have 50% of the data online." descr="Even if 1 server goes down, still have 50% of the data online. Even if 1 server goes down, still have 50% of the data online."/>
              <p:cNvPicPr>
                <a:picLocks noChangeAspect="1"/>
              </p:cNvPicPr>
              <p:nvPr/>
            </p:nvPicPr>
            <p:blipFill>
              <a:blip r:embed="rId5"/>
              <a:stretch>
                <a:fillRect/>
              </a:stretch>
            </p:blipFill>
            <p:spPr>
              <a:xfrm>
                <a:off x="-1" y="0"/>
                <a:ext cx="9487746" cy="1997076"/>
              </a:xfrm>
              <a:prstGeom prst="rect">
                <a:avLst/>
              </a:prstGeom>
              <a:ln w="12700" cap="flat">
                <a:noFill/>
                <a:miter lim="400000"/>
              </a:ln>
              <a:effectLst/>
            </p:spPr>
          </p:pic>
        </p:grpSp>
        <p:pic>
          <p:nvPicPr>
            <p:cNvPr id="576" name="Image" descr="Image"/>
            <p:cNvPicPr>
              <a:picLocks noChangeAspect="1"/>
            </p:cNvPicPr>
            <p:nvPr/>
          </p:nvPicPr>
          <p:blipFill>
            <a:blip r:embed="rId6"/>
            <a:srcRect l="3831" t="1803" r="1953" b="2053"/>
            <a:stretch>
              <a:fillRect/>
            </a:stretch>
          </p:blipFill>
          <p:spPr>
            <a:xfrm>
              <a:off x="7158285" y="5048253"/>
              <a:ext cx="851816" cy="1117998"/>
            </a:xfrm>
            <a:custGeom>
              <a:avLst/>
              <a:gdLst/>
              <a:ahLst/>
              <a:cxnLst>
                <a:cxn ang="0">
                  <a:pos x="wd2" y="hd2"/>
                </a:cxn>
                <a:cxn ang="5400000">
                  <a:pos x="wd2" y="hd2"/>
                </a:cxn>
                <a:cxn ang="10800000">
                  <a:pos x="wd2" y="hd2"/>
                </a:cxn>
                <a:cxn ang="16200000">
                  <a:pos x="wd2" y="hd2"/>
                </a:cxn>
              </a:cxnLst>
              <a:rect l="0" t="0" r="r" b="b"/>
              <a:pathLst>
                <a:path w="21583" h="21600" extrusionOk="0">
                  <a:moveTo>
                    <a:pt x="6392" y="0"/>
                  </a:moveTo>
                  <a:cubicBezTo>
                    <a:pt x="5847" y="2"/>
                    <a:pt x="4901" y="1"/>
                    <a:pt x="4516" y="4"/>
                  </a:cubicBezTo>
                  <a:cubicBezTo>
                    <a:pt x="2756" y="15"/>
                    <a:pt x="1955" y="54"/>
                    <a:pt x="1545" y="146"/>
                  </a:cubicBezTo>
                  <a:cubicBezTo>
                    <a:pt x="1314"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90" y="19377"/>
                    <a:pt x="102" y="19392"/>
                  </a:cubicBezTo>
                  <a:cubicBezTo>
                    <a:pt x="156" y="19380"/>
                    <a:pt x="233" y="19392"/>
                    <a:pt x="293" y="19430"/>
                  </a:cubicBezTo>
                  <a:cubicBezTo>
                    <a:pt x="394"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40" y="0"/>
                    <a:pt x="6392" y="0"/>
                  </a:cubicBezTo>
                  <a:close/>
                </a:path>
              </a:pathLst>
            </a:custGeom>
            <a:ln w="12700">
              <a:miter lim="400000"/>
            </a:ln>
          </p:spPr>
        </p:pic>
      </p:gr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Recurring Solution #2: Replication"/>
          <p:cNvSpPr txBox="1">
            <a:spLocks noGrp="1"/>
          </p:cNvSpPr>
          <p:nvPr>
            <p:ph type="title"/>
          </p:nvPr>
        </p:nvSpPr>
        <p:spPr>
          <a:prstGeom prst="rect">
            <a:avLst/>
          </a:prstGeom>
        </p:spPr>
        <p:txBody>
          <a:bodyPr/>
          <a:lstStyle>
            <a:lvl1pPr>
              <a:defRPr spc="-200"/>
            </a:lvl1pPr>
          </a:lstStyle>
          <a:p>
            <a:r>
              <a:t>Recurring Solution #2: Replication</a:t>
            </a:r>
          </a:p>
        </p:txBody>
      </p:sp>
      <p:sp>
        <p:nvSpPr>
          <p:cNvPr id="2" name="Content Placeholder 1">
            <a:extLst>
              <a:ext uri="{FF2B5EF4-FFF2-40B4-BE49-F238E27FC236}">
                <a16:creationId xmlns:a16="http://schemas.microsoft.com/office/drawing/2014/main" id="{A14E3F34-851C-DB32-CBA9-0C0990076384}"/>
              </a:ext>
            </a:extLst>
          </p:cNvPr>
          <p:cNvSpPr>
            <a:spLocks noGrp="1"/>
          </p:cNvSpPr>
          <p:nvPr>
            <p:ph idx="1"/>
          </p:nvPr>
        </p:nvSpPr>
        <p:spPr/>
        <p:txBody>
          <a:bodyPr/>
          <a:lstStyle/>
          <a:p>
            <a:endParaRPr lang="en-US"/>
          </a:p>
        </p:txBody>
      </p:sp>
      <p:pic>
        <p:nvPicPr>
          <p:cNvPr id="727" name="Image" descr="Image"/>
          <p:cNvPicPr>
            <a:picLocks noChangeAspect="1"/>
          </p:cNvPicPr>
          <p:nvPr/>
        </p:nvPicPr>
        <p:blipFill>
          <a:blip r:embed="rId3"/>
          <a:stretch>
            <a:fillRect/>
          </a:stretch>
        </p:blipFill>
        <p:spPr>
          <a:xfrm>
            <a:off x="3546325" y="4156206"/>
            <a:ext cx="2459925" cy="2459925"/>
          </a:xfrm>
          <a:prstGeom prst="rect">
            <a:avLst/>
          </a:prstGeom>
          <a:ln w="12700">
            <a:miter lim="400000"/>
          </a:ln>
        </p:spPr>
      </p:pic>
      <p:grpSp>
        <p:nvGrpSpPr>
          <p:cNvPr id="730" name="A"/>
          <p:cNvGrpSpPr/>
          <p:nvPr/>
        </p:nvGrpSpPr>
        <p:grpSpPr>
          <a:xfrm>
            <a:off x="3755011" y="5637605"/>
            <a:ext cx="892972" cy="892971"/>
            <a:chOff x="-1" y="-1"/>
            <a:chExt cx="1785941" cy="1785941"/>
          </a:xfrm>
        </p:grpSpPr>
        <p:sp>
          <p:nvSpPr>
            <p:cNvPr id="728" name="Square"/>
            <p:cNvSpPr/>
            <p:nvPr/>
          </p:nvSpPr>
          <p:spPr>
            <a:xfrm>
              <a:off x="-1" y="-1"/>
              <a:ext cx="1785941" cy="1785941"/>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729" name="A"/>
            <p:cNvSpPr txBox="1"/>
            <p:nvPr/>
          </p:nvSpPr>
          <p:spPr>
            <a:xfrm>
              <a:off x="-1" y="574615"/>
              <a:ext cx="1785941" cy="6367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A</a:t>
              </a:r>
            </a:p>
          </p:txBody>
        </p:sp>
      </p:grpSp>
      <p:grpSp>
        <p:nvGrpSpPr>
          <p:cNvPr id="733" name="B"/>
          <p:cNvGrpSpPr/>
          <p:nvPr/>
        </p:nvGrpSpPr>
        <p:grpSpPr>
          <a:xfrm>
            <a:off x="4904591" y="5637605"/>
            <a:ext cx="892971" cy="892971"/>
            <a:chOff x="-1" y="-1"/>
            <a:chExt cx="1785940" cy="1785941"/>
          </a:xfrm>
        </p:grpSpPr>
        <p:sp>
          <p:nvSpPr>
            <p:cNvPr id="731" name="Square"/>
            <p:cNvSpPr/>
            <p:nvPr/>
          </p:nvSpPr>
          <p:spPr>
            <a:xfrm>
              <a:off x="-1" y="-1"/>
              <a:ext cx="1785940" cy="1785941"/>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732" name="B"/>
            <p:cNvSpPr txBox="1"/>
            <p:nvPr/>
          </p:nvSpPr>
          <p:spPr>
            <a:xfrm>
              <a:off x="-1" y="574615"/>
              <a:ext cx="1785940" cy="6367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a:t>
              </a:r>
            </a:p>
          </p:txBody>
        </p:sp>
      </p:grpSp>
      <p:pic>
        <p:nvPicPr>
          <p:cNvPr id="734" name="Image" descr="Image"/>
          <p:cNvPicPr>
            <a:picLocks noChangeAspect="1"/>
          </p:cNvPicPr>
          <p:nvPr/>
        </p:nvPicPr>
        <p:blipFill>
          <a:blip r:embed="rId4"/>
          <a:stretch>
            <a:fillRect/>
          </a:stretch>
        </p:blipFill>
        <p:spPr>
          <a:xfrm>
            <a:off x="1670209" y="2274215"/>
            <a:ext cx="1295702" cy="1295702"/>
          </a:xfrm>
          <a:prstGeom prst="rect">
            <a:avLst/>
          </a:prstGeom>
          <a:ln w="12700">
            <a:miter lim="400000"/>
          </a:ln>
        </p:spPr>
      </p:pic>
      <p:pic>
        <p:nvPicPr>
          <p:cNvPr id="735" name="Image" descr="Image"/>
          <p:cNvPicPr>
            <a:picLocks noChangeAspect="1"/>
          </p:cNvPicPr>
          <p:nvPr/>
        </p:nvPicPr>
        <p:blipFill>
          <a:blip r:embed="rId4"/>
          <a:stretch>
            <a:fillRect/>
          </a:stretch>
        </p:blipFill>
        <p:spPr>
          <a:xfrm>
            <a:off x="1670209" y="3480193"/>
            <a:ext cx="1295702" cy="1295702"/>
          </a:xfrm>
          <a:prstGeom prst="rect">
            <a:avLst/>
          </a:prstGeom>
          <a:ln w="12700">
            <a:miter lim="400000"/>
          </a:ln>
        </p:spPr>
      </p:pic>
      <p:sp>
        <p:nvSpPr>
          <p:cNvPr id="736" name="Line"/>
          <p:cNvSpPr/>
          <p:nvPr/>
        </p:nvSpPr>
        <p:spPr>
          <a:xfrm>
            <a:off x="2874732" y="2922065"/>
            <a:ext cx="3633885" cy="1164490"/>
          </a:xfrm>
          <a:prstGeom prst="line">
            <a:avLst/>
          </a:prstGeom>
          <a:ln w="228600">
            <a:solidFill>
              <a:srgbClr val="000000"/>
            </a:solidFill>
            <a:miter lim="400000"/>
            <a:tailEnd type="triangle"/>
          </a:ln>
        </p:spPr>
        <p:txBody>
          <a:bodyPr lIns="22859" tIns="22859" rIns="22859" bIns="22859"/>
          <a:lstStyle/>
          <a:p>
            <a:endParaRPr sz="900"/>
          </a:p>
        </p:txBody>
      </p:sp>
      <p:sp>
        <p:nvSpPr>
          <p:cNvPr id="737" name="Line"/>
          <p:cNvSpPr/>
          <p:nvPr/>
        </p:nvSpPr>
        <p:spPr>
          <a:xfrm>
            <a:off x="2881432" y="4012354"/>
            <a:ext cx="1497014" cy="635664"/>
          </a:xfrm>
          <a:prstGeom prst="line">
            <a:avLst/>
          </a:prstGeom>
          <a:ln w="228600">
            <a:solidFill>
              <a:srgbClr val="000000"/>
            </a:solidFill>
            <a:miter lim="400000"/>
            <a:tailEnd type="triangle"/>
          </a:ln>
        </p:spPr>
        <p:txBody>
          <a:bodyPr lIns="22859" tIns="22859" rIns="22859" bIns="22859"/>
          <a:lstStyle/>
          <a:p>
            <a:endParaRPr sz="900"/>
          </a:p>
        </p:txBody>
      </p:sp>
      <p:sp>
        <p:nvSpPr>
          <p:cNvPr id="738" name="Entire data set is copied"/>
          <p:cNvSpPr txBox="1"/>
          <p:nvPr/>
        </p:nvSpPr>
        <p:spPr>
          <a:xfrm>
            <a:off x="6336080" y="2413179"/>
            <a:ext cx="3354892"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Entire data set is copied</a:t>
            </a:r>
          </a:p>
        </p:txBody>
      </p:sp>
      <p:pic>
        <p:nvPicPr>
          <p:cNvPr id="739" name="Image" descr="Image"/>
          <p:cNvPicPr>
            <a:picLocks noChangeAspect="1"/>
          </p:cNvPicPr>
          <p:nvPr/>
        </p:nvPicPr>
        <p:blipFill>
          <a:blip r:embed="rId3"/>
          <a:stretch>
            <a:fillRect/>
          </a:stretch>
        </p:blipFill>
        <p:spPr>
          <a:xfrm>
            <a:off x="6241209" y="3088752"/>
            <a:ext cx="2459925" cy="2459925"/>
          </a:xfrm>
          <a:prstGeom prst="rect">
            <a:avLst/>
          </a:prstGeom>
          <a:ln w="12700">
            <a:miter lim="400000"/>
          </a:ln>
        </p:spPr>
      </p:pic>
      <p:grpSp>
        <p:nvGrpSpPr>
          <p:cNvPr id="742" name="A"/>
          <p:cNvGrpSpPr/>
          <p:nvPr/>
        </p:nvGrpSpPr>
        <p:grpSpPr>
          <a:xfrm>
            <a:off x="6449897" y="4570153"/>
            <a:ext cx="892971" cy="892971"/>
            <a:chOff x="-1" y="-1"/>
            <a:chExt cx="1785941" cy="1785940"/>
          </a:xfrm>
        </p:grpSpPr>
        <p:sp>
          <p:nvSpPr>
            <p:cNvPr id="740" name="Square"/>
            <p:cNvSpPr/>
            <p:nvPr/>
          </p:nvSpPr>
          <p:spPr>
            <a:xfrm>
              <a:off x="-1" y="-1"/>
              <a:ext cx="1785941" cy="1785940"/>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741" name="A"/>
            <p:cNvSpPr txBox="1"/>
            <p:nvPr/>
          </p:nvSpPr>
          <p:spPr>
            <a:xfrm>
              <a:off x="-1" y="574614"/>
              <a:ext cx="1785941" cy="636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A</a:t>
              </a:r>
            </a:p>
          </p:txBody>
        </p:sp>
      </p:grpSp>
      <p:grpSp>
        <p:nvGrpSpPr>
          <p:cNvPr id="745" name="B"/>
          <p:cNvGrpSpPr/>
          <p:nvPr/>
        </p:nvGrpSpPr>
        <p:grpSpPr>
          <a:xfrm>
            <a:off x="7599477" y="4570153"/>
            <a:ext cx="892971" cy="892971"/>
            <a:chOff x="-1" y="-1"/>
            <a:chExt cx="1785940" cy="1785940"/>
          </a:xfrm>
        </p:grpSpPr>
        <p:sp>
          <p:nvSpPr>
            <p:cNvPr id="743" name="Square"/>
            <p:cNvSpPr/>
            <p:nvPr/>
          </p:nvSpPr>
          <p:spPr>
            <a:xfrm>
              <a:off x="-1" y="-1"/>
              <a:ext cx="1785940" cy="1785940"/>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744" name="B"/>
            <p:cNvSpPr txBox="1"/>
            <p:nvPr/>
          </p:nvSpPr>
          <p:spPr>
            <a:xfrm>
              <a:off x="-1" y="574614"/>
              <a:ext cx="1785940" cy="636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a:t>
              </a:r>
            </a:p>
          </p:txBody>
        </p:sp>
      </p:gr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Partitioning + Replication"/>
          <p:cNvSpPr txBox="1">
            <a:spLocks noGrp="1"/>
          </p:cNvSpPr>
          <p:nvPr>
            <p:ph type="title"/>
          </p:nvPr>
        </p:nvSpPr>
        <p:spPr>
          <a:prstGeom prst="rect">
            <a:avLst/>
          </a:prstGeom>
        </p:spPr>
        <p:txBody>
          <a:bodyPr/>
          <a:lstStyle>
            <a:lvl1pPr>
              <a:defRPr spc="-200"/>
            </a:lvl1pPr>
          </a:lstStyle>
          <a:p>
            <a:r>
              <a:rPr dirty="0"/>
              <a:t>Partitioning + Replication</a:t>
            </a:r>
          </a:p>
        </p:txBody>
      </p:sp>
      <p:sp>
        <p:nvSpPr>
          <p:cNvPr id="762" name="Slide bullet text"/>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t>So, DNS combines both partitioning and replication</a:t>
            </a:r>
          </a:p>
          <a:p>
            <a:r>
              <a:t>As do most distributed systems</a:t>
            </a:r>
          </a:p>
        </p:txBody>
      </p:sp>
      <p:grpSp>
        <p:nvGrpSpPr>
          <p:cNvPr id="767" name="Group 1"/>
          <p:cNvGrpSpPr/>
          <p:nvPr/>
        </p:nvGrpSpPr>
        <p:grpSpPr>
          <a:xfrm>
            <a:off x="3716242" y="3645507"/>
            <a:ext cx="2459925" cy="2459926"/>
            <a:chOff x="0" y="0"/>
            <a:chExt cx="4919849" cy="4919849"/>
          </a:xfrm>
        </p:grpSpPr>
        <p:pic>
          <p:nvPicPr>
            <p:cNvPr id="763" name="Image" descr="Image"/>
            <p:cNvPicPr>
              <a:picLocks noChangeAspect="1"/>
            </p:cNvPicPr>
            <p:nvPr/>
          </p:nvPicPr>
          <p:blipFill>
            <a:blip r:embed="rId3"/>
            <a:stretch>
              <a:fillRect/>
            </a:stretch>
          </p:blipFill>
          <p:spPr>
            <a:xfrm>
              <a:off x="0" y="0"/>
              <a:ext cx="4919849" cy="4919849"/>
            </a:xfrm>
            <a:prstGeom prst="rect">
              <a:avLst/>
            </a:prstGeom>
            <a:ln w="12700" cap="flat">
              <a:noFill/>
              <a:miter lim="400000"/>
            </a:ln>
            <a:effectLst/>
          </p:spPr>
        </p:pic>
        <p:grpSp>
          <p:nvGrpSpPr>
            <p:cNvPr id="766" name="A"/>
            <p:cNvGrpSpPr/>
            <p:nvPr/>
          </p:nvGrpSpPr>
          <p:grpSpPr>
            <a:xfrm>
              <a:off x="1566953" y="2913873"/>
              <a:ext cx="1785942" cy="1785942"/>
              <a:chOff x="-1" y="-1"/>
              <a:chExt cx="1785941" cy="1785941"/>
            </a:xfrm>
          </p:grpSpPr>
          <p:sp>
            <p:nvSpPr>
              <p:cNvPr id="764" name="Square"/>
              <p:cNvSpPr/>
              <p:nvPr/>
            </p:nvSpPr>
            <p:spPr>
              <a:xfrm>
                <a:off x="-1" y="-1"/>
                <a:ext cx="1785941" cy="1785941"/>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765" name="A"/>
              <p:cNvSpPr txBox="1"/>
              <p:nvPr/>
            </p:nvSpPr>
            <p:spPr>
              <a:xfrm>
                <a:off x="-1" y="574616"/>
                <a:ext cx="1785941" cy="636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A</a:t>
                </a:r>
              </a:p>
            </p:txBody>
          </p:sp>
        </p:grpSp>
      </p:grpSp>
      <p:grpSp>
        <p:nvGrpSpPr>
          <p:cNvPr id="772" name="Group 1"/>
          <p:cNvGrpSpPr/>
          <p:nvPr/>
        </p:nvGrpSpPr>
        <p:grpSpPr>
          <a:xfrm>
            <a:off x="781463" y="3645507"/>
            <a:ext cx="2459925" cy="2459926"/>
            <a:chOff x="0" y="0"/>
            <a:chExt cx="4919849" cy="4919849"/>
          </a:xfrm>
        </p:grpSpPr>
        <p:pic>
          <p:nvPicPr>
            <p:cNvPr id="768" name="Image" descr="Image"/>
            <p:cNvPicPr>
              <a:picLocks noChangeAspect="1"/>
            </p:cNvPicPr>
            <p:nvPr/>
          </p:nvPicPr>
          <p:blipFill>
            <a:blip r:embed="rId3"/>
            <a:stretch>
              <a:fillRect/>
            </a:stretch>
          </p:blipFill>
          <p:spPr>
            <a:xfrm>
              <a:off x="0" y="0"/>
              <a:ext cx="4919849" cy="4919849"/>
            </a:xfrm>
            <a:prstGeom prst="rect">
              <a:avLst/>
            </a:prstGeom>
            <a:ln w="12700" cap="flat">
              <a:noFill/>
              <a:miter lim="400000"/>
            </a:ln>
            <a:effectLst/>
          </p:spPr>
        </p:pic>
        <p:grpSp>
          <p:nvGrpSpPr>
            <p:cNvPr id="771" name="A"/>
            <p:cNvGrpSpPr/>
            <p:nvPr/>
          </p:nvGrpSpPr>
          <p:grpSpPr>
            <a:xfrm>
              <a:off x="1566953" y="2979110"/>
              <a:ext cx="1785942" cy="1785942"/>
              <a:chOff x="-1" y="-1"/>
              <a:chExt cx="1785941" cy="1785941"/>
            </a:xfrm>
          </p:grpSpPr>
          <p:sp>
            <p:nvSpPr>
              <p:cNvPr id="769" name="Square"/>
              <p:cNvSpPr/>
              <p:nvPr/>
            </p:nvSpPr>
            <p:spPr>
              <a:xfrm>
                <a:off x="-1" y="-1"/>
                <a:ext cx="1785941" cy="1785941"/>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770" name="A"/>
              <p:cNvSpPr txBox="1"/>
              <p:nvPr/>
            </p:nvSpPr>
            <p:spPr>
              <a:xfrm>
                <a:off x="-1" y="574616"/>
                <a:ext cx="1785941" cy="636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A</a:t>
                </a:r>
              </a:p>
            </p:txBody>
          </p:sp>
        </p:grpSp>
      </p:grpSp>
      <p:grpSp>
        <p:nvGrpSpPr>
          <p:cNvPr id="777" name="Group 1"/>
          <p:cNvGrpSpPr/>
          <p:nvPr/>
        </p:nvGrpSpPr>
        <p:grpSpPr>
          <a:xfrm>
            <a:off x="9585802" y="3645507"/>
            <a:ext cx="2459925" cy="2459926"/>
            <a:chOff x="0" y="0"/>
            <a:chExt cx="4919849" cy="4919849"/>
          </a:xfrm>
        </p:grpSpPr>
        <p:pic>
          <p:nvPicPr>
            <p:cNvPr id="773" name="Image" descr="Image"/>
            <p:cNvPicPr>
              <a:picLocks noChangeAspect="1"/>
            </p:cNvPicPr>
            <p:nvPr/>
          </p:nvPicPr>
          <p:blipFill>
            <a:blip r:embed="rId3"/>
            <a:stretch>
              <a:fillRect/>
            </a:stretch>
          </p:blipFill>
          <p:spPr>
            <a:xfrm>
              <a:off x="0" y="0"/>
              <a:ext cx="4919849" cy="4919849"/>
            </a:xfrm>
            <a:prstGeom prst="rect">
              <a:avLst/>
            </a:prstGeom>
            <a:ln w="12700" cap="flat">
              <a:noFill/>
              <a:miter lim="400000"/>
            </a:ln>
            <a:effectLst/>
          </p:spPr>
        </p:pic>
        <p:grpSp>
          <p:nvGrpSpPr>
            <p:cNvPr id="776" name="B"/>
            <p:cNvGrpSpPr/>
            <p:nvPr/>
          </p:nvGrpSpPr>
          <p:grpSpPr>
            <a:xfrm>
              <a:off x="1566953" y="2832327"/>
              <a:ext cx="1785942" cy="1785942"/>
              <a:chOff x="-1" y="-1"/>
              <a:chExt cx="1785941" cy="1785941"/>
            </a:xfrm>
          </p:grpSpPr>
          <p:sp>
            <p:nvSpPr>
              <p:cNvPr id="774" name="Square"/>
              <p:cNvSpPr/>
              <p:nvPr/>
            </p:nvSpPr>
            <p:spPr>
              <a:xfrm>
                <a:off x="-1" y="-1"/>
                <a:ext cx="1785941" cy="1785941"/>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775" name="B"/>
              <p:cNvSpPr txBox="1"/>
              <p:nvPr/>
            </p:nvSpPr>
            <p:spPr>
              <a:xfrm>
                <a:off x="-1" y="574616"/>
                <a:ext cx="1785941" cy="636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a:t>
                </a:r>
              </a:p>
            </p:txBody>
          </p:sp>
        </p:grpSp>
      </p:grpSp>
      <p:grpSp>
        <p:nvGrpSpPr>
          <p:cNvPr id="782" name="Group 1"/>
          <p:cNvGrpSpPr/>
          <p:nvPr/>
        </p:nvGrpSpPr>
        <p:grpSpPr>
          <a:xfrm>
            <a:off x="6651022" y="3645507"/>
            <a:ext cx="2459925" cy="2459926"/>
            <a:chOff x="0" y="0"/>
            <a:chExt cx="4919849" cy="4919849"/>
          </a:xfrm>
        </p:grpSpPr>
        <p:pic>
          <p:nvPicPr>
            <p:cNvPr id="778" name="Image" descr="Image"/>
            <p:cNvPicPr>
              <a:picLocks noChangeAspect="1"/>
            </p:cNvPicPr>
            <p:nvPr/>
          </p:nvPicPr>
          <p:blipFill>
            <a:blip r:embed="rId3"/>
            <a:stretch>
              <a:fillRect/>
            </a:stretch>
          </p:blipFill>
          <p:spPr>
            <a:xfrm>
              <a:off x="0" y="0"/>
              <a:ext cx="4919849" cy="4919849"/>
            </a:xfrm>
            <a:prstGeom prst="rect">
              <a:avLst/>
            </a:prstGeom>
            <a:ln w="12700" cap="flat">
              <a:noFill/>
              <a:miter lim="400000"/>
            </a:ln>
            <a:effectLst/>
          </p:spPr>
        </p:pic>
        <p:grpSp>
          <p:nvGrpSpPr>
            <p:cNvPr id="781" name="B"/>
            <p:cNvGrpSpPr/>
            <p:nvPr/>
          </p:nvGrpSpPr>
          <p:grpSpPr>
            <a:xfrm>
              <a:off x="1566953" y="2946491"/>
              <a:ext cx="1785942" cy="1785942"/>
              <a:chOff x="-1" y="-1"/>
              <a:chExt cx="1785941" cy="1785941"/>
            </a:xfrm>
          </p:grpSpPr>
          <p:sp>
            <p:nvSpPr>
              <p:cNvPr id="779" name="Square"/>
              <p:cNvSpPr/>
              <p:nvPr/>
            </p:nvSpPr>
            <p:spPr>
              <a:xfrm>
                <a:off x="-1" y="-1"/>
                <a:ext cx="1785941" cy="1785941"/>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780" name="B"/>
              <p:cNvSpPr txBox="1"/>
              <p:nvPr/>
            </p:nvSpPr>
            <p:spPr>
              <a:xfrm>
                <a:off x="-1" y="574616"/>
                <a:ext cx="1785941" cy="636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a:t>
                </a:r>
              </a:p>
            </p:txBody>
          </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Replication Problem: Consistency"/>
          <p:cNvSpPr txBox="1">
            <a:spLocks noGrp="1"/>
          </p:cNvSpPr>
          <p:nvPr>
            <p:ph type="title"/>
          </p:nvPr>
        </p:nvSpPr>
        <p:spPr>
          <a:prstGeom prst="rect">
            <a:avLst/>
          </a:prstGeom>
        </p:spPr>
        <p:txBody>
          <a:bodyPr/>
          <a:lstStyle>
            <a:lvl1pPr>
              <a:defRPr spc="-200"/>
            </a:lvl1pPr>
          </a:lstStyle>
          <a:p>
            <a:r>
              <a:t>Replication Problem: Consistency</a:t>
            </a:r>
          </a:p>
        </p:txBody>
      </p:sp>
      <p:sp>
        <p:nvSpPr>
          <p:cNvPr id="787" name="We probably want our system to work like this"/>
          <p:cNvSpPr txBox="1">
            <a:spLocks noGrp="1"/>
          </p:cNvSpPr>
          <p:nvPr>
            <p:ph idx="1"/>
          </p:nvPr>
        </p:nvSpPr>
        <p:spPr>
          <a:prstGeom prst="rect">
            <a:avLst/>
          </a:prstGeom>
        </p:spPr>
        <p:txBody>
          <a:bodyPr>
            <a:normAutofit/>
          </a:bodyPr>
          <a:lstStyle/>
          <a:p>
            <a:r>
              <a:t>We probably want our system to work like this</a:t>
            </a:r>
          </a:p>
        </p:txBody>
      </p:sp>
      <p:pic>
        <p:nvPicPr>
          <p:cNvPr id="788" name="Image" descr="Image"/>
          <p:cNvPicPr>
            <a:picLocks noChangeAspect="1"/>
          </p:cNvPicPr>
          <p:nvPr/>
        </p:nvPicPr>
        <p:blipFill>
          <a:blip r:embed="rId3"/>
          <a:stretch>
            <a:fillRect/>
          </a:stretch>
        </p:blipFill>
        <p:spPr>
          <a:xfrm>
            <a:off x="3270723" y="3605002"/>
            <a:ext cx="1770371" cy="1770371"/>
          </a:xfrm>
          <a:prstGeom prst="rect">
            <a:avLst/>
          </a:prstGeom>
          <a:ln w="12700">
            <a:miter lim="400000"/>
          </a:ln>
        </p:spPr>
      </p:pic>
      <p:grpSp>
        <p:nvGrpSpPr>
          <p:cNvPr id="791" name="A"/>
          <p:cNvGrpSpPr/>
          <p:nvPr/>
        </p:nvGrpSpPr>
        <p:grpSpPr>
          <a:xfrm>
            <a:off x="3447087" y="4749531"/>
            <a:ext cx="427493" cy="427493"/>
            <a:chOff x="0" y="0"/>
            <a:chExt cx="854983" cy="854983"/>
          </a:xfrm>
        </p:grpSpPr>
        <p:sp>
          <p:nvSpPr>
            <p:cNvPr id="789"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790" name="A"/>
            <p:cNvSpPr txBox="1"/>
            <p:nvPr/>
          </p:nvSpPr>
          <p:spPr>
            <a:xfrm>
              <a:off x="0" y="109138"/>
              <a:ext cx="854983" cy="6367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A</a:t>
              </a:r>
            </a:p>
          </p:txBody>
        </p:sp>
      </p:grpSp>
      <p:grpSp>
        <p:nvGrpSpPr>
          <p:cNvPr id="794" name="B"/>
          <p:cNvGrpSpPr/>
          <p:nvPr/>
        </p:nvGrpSpPr>
        <p:grpSpPr>
          <a:xfrm>
            <a:off x="4371075" y="4749531"/>
            <a:ext cx="427493" cy="427493"/>
            <a:chOff x="0" y="0"/>
            <a:chExt cx="854983" cy="854983"/>
          </a:xfrm>
        </p:grpSpPr>
        <p:sp>
          <p:nvSpPr>
            <p:cNvPr id="792"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793" name="B"/>
            <p:cNvSpPr txBox="1"/>
            <p:nvPr/>
          </p:nvSpPr>
          <p:spPr>
            <a:xfrm>
              <a:off x="0" y="109138"/>
              <a:ext cx="854983" cy="6367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a:t>
              </a:r>
            </a:p>
          </p:txBody>
        </p:sp>
      </p:grpSp>
      <p:pic>
        <p:nvPicPr>
          <p:cNvPr id="795" name="Image" descr="Image"/>
          <p:cNvPicPr>
            <a:picLocks noChangeAspect="1"/>
          </p:cNvPicPr>
          <p:nvPr/>
        </p:nvPicPr>
        <p:blipFill>
          <a:blip r:embed="rId4"/>
          <a:stretch>
            <a:fillRect/>
          </a:stretch>
        </p:blipFill>
        <p:spPr>
          <a:xfrm>
            <a:off x="3508058" y="1766633"/>
            <a:ext cx="1295702" cy="1295702"/>
          </a:xfrm>
          <a:prstGeom prst="rect">
            <a:avLst/>
          </a:prstGeom>
          <a:ln w="12700">
            <a:miter lim="400000"/>
          </a:ln>
        </p:spPr>
      </p:pic>
      <p:pic>
        <p:nvPicPr>
          <p:cNvPr id="796" name="Image" descr="Image"/>
          <p:cNvPicPr>
            <a:picLocks noChangeAspect="1"/>
          </p:cNvPicPr>
          <p:nvPr/>
        </p:nvPicPr>
        <p:blipFill>
          <a:blip r:embed="rId3"/>
          <a:stretch>
            <a:fillRect/>
          </a:stretch>
        </p:blipFill>
        <p:spPr>
          <a:xfrm>
            <a:off x="7018341" y="3605002"/>
            <a:ext cx="1770371" cy="1770371"/>
          </a:xfrm>
          <a:prstGeom prst="rect">
            <a:avLst/>
          </a:prstGeom>
          <a:ln w="12700">
            <a:miter lim="400000"/>
          </a:ln>
        </p:spPr>
      </p:pic>
      <p:grpSp>
        <p:nvGrpSpPr>
          <p:cNvPr id="799" name="A"/>
          <p:cNvGrpSpPr/>
          <p:nvPr/>
        </p:nvGrpSpPr>
        <p:grpSpPr>
          <a:xfrm>
            <a:off x="7194705" y="4749531"/>
            <a:ext cx="427493" cy="427493"/>
            <a:chOff x="0" y="0"/>
            <a:chExt cx="854983" cy="854983"/>
          </a:xfrm>
        </p:grpSpPr>
        <p:sp>
          <p:nvSpPr>
            <p:cNvPr id="797"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798" name="A"/>
            <p:cNvSpPr txBox="1"/>
            <p:nvPr/>
          </p:nvSpPr>
          <p:spPr>
            <a:xfrm>
              <a:off x="0" y="109138"/>
              <a:ext cx="854983" cy="6367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A</a:t>
              </a:r>
            </a:p>
          </p:txBody>
        </p:sp>
      </p:grpSp>
      <p:grpSp>
        <p:nvGrpSpPr>
          <p:cNvPr id="802" name="B"/>
          <p:cNvGrpSpPr/>
          <p:nvPr/>
        </p:nvGrpSpPr>
        <p:grpSpPr>
          <a:xfrm>
            <a:off x="8118693" y="4749531"/>
            <a:ext cx="427493" cy="427493"/>
            <a:chOff x="0" y="0"/>
            <a:chExt cx="854983" cy="854983"/>
          </a:xfrm>
        </p:grpSpPr>
        <p:sp>
          <p:nvSpPr>
            <p:cNvPr id="800"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801" name="B"/>
            <p:cNvSpPr txBox="1"/>
            <p:nvPr/>
          </p:nvSpPr>
          <p:spPr>
            <a:xfrm>
              <a:off x="0" y="109138"/>
              <a:ext cx="854983" cy="6367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a:t>
              </a:r>
            </a:p>
          </p:txBody>
        </p:sp>
      </p:grpSp>
      <p:pic>
        <p:nvPicPr>
          <p:cNvPr id="803" name="Image" descr="Image"/>
          <p:cNvPicPr>
            <a:picLocks noChangeAspect="1"/>
          </p:cNvPicPr>
          <p:nvPr/>
        </p:nvPicPr>
        <p:blipFill>
          <a:blip r:embed="rId4"/>
          <a:stretch>
            <a:fillRect/>
          </a:stretch>
        </p:blipFill>
        <p:spPr>
          <a:xfrm>
            <a:off x="7255676" y="1766633"/>
            <a:ext cx="1295702" cy="1295702"/>
          </a:xfrm>
          <a:prstGeom prst="rect">
            <a:avLst/>
          </a:prstGeom>
          <a:ln w="12700">
            <a:miter lim="400000"/>
          </a:ln>
        </p:spPr>
      </p:pic>
      <p:grpSp>
        <p:nvGrpSpPr>
          <p:cNvPr id="806" name="Group"/>
          <p:cNvGrpSpPr/>
          <p:nvPr/>
        </p:nvGrpSpPr>
        <p:grpSpPr>
          <a:xfrm>
            <a:off x="2824338" y="2894774"/>
            <a:ext cx="1175064" cy="954881"/>
            <a:chOff x="-1" y="0"/>
            <a:chExt cx="2350127" cy="1909759"/>
          </a:xfrm>
        </p:grpSpPr>
        <p:sp>
          <p:nvSpPr>
            <p:cNvPr id="804" name="Line"/>
            <p:cNvSpPr/>
            <p:nvPr/>
          </p:nvSpPr>
          <p:spPr>
            <a:xfrm flipH="1">
              <a:off x="1918686" y="0"/>
              <a:ext cx="2" cy="1909699"/>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900"/>
            </a:p>
          </p:txBody>
        </p:sp>
        <p:sp>
          <p:nvSpPr>
            <p:cNvPr id="805" name="Set A=5"/>
            <p:cNvSpPr txBox="1"/>
            <p:nvPr/>
          </p:nvSpPr>
          <p:spPr>
            <a:xfrm>
              <a:off x="-1" y="996052"/>
              <a:ext cx="2350127" cy="9137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Set A=5</a:t>
              </a:r>
            </a:p>
          </p:txBody>
        </p:sp>
      </p:grpSp>
      <p:sp>
        <p:nvSpPr>
          <p:cNvPr id="807" name="6"/>
          <p:cNvSpPr txBox="1"/>
          <p:nvPr/>
        </p:nvSpPr>
        <p:spPr>
          <a:xfrm>
            <a:off x="3533674" y="5219622"/>
            <a:ext cx="250067"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6</a:t>
            </a:r>
          </a:p>
        </p:txBody>
      </p:sp>
      <p:sp>
        <p:nvSpPr>
          <p:cNvPr id="808" name="7"/>
          <p:cNvSpPr txBox="1"/>
          <p:nvPr/>
        </p:nvSpPr>
        <p:spPr>
          <a:xfrm>
            <a:off x="4457662" y="5219622"/>
            <a:ext cx="250067"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7</a:t>
            </a:r>
          </a:p>
        </p:txBody>
      </p:sp>
      <p:sp>
        <p:nvSpPr>
          <p:cNvPr id="809" name="7"/>
          <p:cNvSpPr txBox="1"/>
          <p:nvPr/>
        </p:nvSpPr>
        <p:spPr>
          <a:xfrm>
            <a:off x="8205280" y="5219622"/>
            <a:ext cx="250067"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7</a:t>
            </a:r>
          </a:p>
        </p:txBody>
      </p:sp>
      <p:sp>
        <p:nvSpPr>
          <p:cNvPr id="810" name="6"/>
          <p:cNvSpPr txBox="1"/>
          <p:nvPr/>
        </p:nvSpPr>
        <p:spPr>
          <a:xfrm>
            <a:off x="7281292" y="5219622"/>
            <a:ext cx="250067"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6</a:t>
            </a:r>
          </a:p>
        </p:txBody>
      </p:sp>
      <p:sp>
        <p:nvSpPr>
          <p:cNvPr id="811" name="5"/>
          <p:cNvSpPr txBox="1"/>
          <p:nvPr/>
        </p:nvSpPr>
        <p:spPr>
          <a:xfrm>
            <a:off x="3533674" y="5219622"/>
            <a:ext cx="250067" cy="45685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A92633"/>
                </a:solidFill>
                <a:latin typeface="Helvetica Light"/>
                <a:ea typeface="Helvetica Light"/>
                <a:cs typeface="Helvetica Light"/>
                <a:sym typeface="Helvetica Light"/>
              </a:defRPr>
            </a:lvl1pPr>
          </a:lstStyle>
          <a:p>
            <a:r>
              <a:rPr sz="2500"/>
              <a:t>5</a:t>
            </a:r>
          </a:p>
        </p:txBody>
      </p:sp>
      <p:grpSp>
        <p:nvGrpSpPr>
          <p:cNvPr id="814" name="Group"/>
          <p:cNvGrpSpPr/>
          <p:nvPr/>
        </p:nvGrpSpPr>
        <p:grpSpPr>
          <a:xfrm>
            <a:off x="4482076" y="2894774"/>
            <a:ext cx="1209881" cy="1023352"/>
            <a:chOff x="0" y="0"/>
            <a:chExt cx="2419759" cy="2046703"/>
          </a:xfrm>
        </p:grpSpPr>
        <p:sp>
          <p:nvSpPr>
            <p:cNvPr id="812" name="“OK”!"/>
            <p:cNvSpPr txBox="1"/>
            <p:nvPr/>
          </p:nvSpPr>
          <p:spPr>
            <a:xfrm>
              <a:off x="672491" y="1132995"/>
              <a:ext cx="1747268" cy="9137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“OK”!</a:t>
              </a:r>
            </a:p>
          </p:txBody>
        </p:sp>
        <p:sp>
          <p:nvSpPr>
            <p:cNvPr id="813" name="Line"/>
            <p:cNvSpPr/>
            <p:nvPr/>
          </p:nvSpPr>
          <p:spPr>
            <a:xfrm flipV="1">
              <a:off x="0" y="0"/>
              <a:ext cx="3" cy="1909701"/>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900"/>
            </a:p>
          </p:txBody>
        </p:sp>
      </p:grpSp>
      <p:grpSp>
        <p:nvGrpSpPr>
          <p:cNvPr id="817" name="Group"/>
          <p:cNvGrpSpPr/>
          <p:nvPr/>
        </p:nvGrpSpPr>
        <p:grpSpPr>
          <a:xfrm>
            <a:off x="6420305" y="2894774"/>
            <a:ext cx="1079717" cy="954881"/>
            <a:chOff x="0" y="0"/>
            <a:chExt cx="2159432" cy="1909759"/>
          </a:xfrm>
        </p:grpSpPr>
        <p:sp>
          <p:nvSpPr>
            <p:cNvPr id="815" name="Line"/>
            <p:cNvSpPr/>
            <p:nvPr/>
          </p:nvSpPr>
          <p:spPr>
            <a:xfrm flipH="1">
              <a:off x="1832644" y="0"/>
              <a:ext cx="2" cy="1909699"/>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900"/>
            </a:p>
          </p:txBody>
        </p:sp>
        <p:sp>
          <p:nvSpPr>
            <p:cNvPr id="816" name="Read A"/>
            <p:cNvSpPr txBox="1"/>
            <p:nvPr/>
          </p:nvSpPr>
          <p:spPr>
            <a:xfrm>
              <a:off x="0" y="996052"/>
              <a:ext cx="2159432" cy="9137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Read A</a:t>
              </a:r>
            </a:p>
          </p:txBody>
        </p:sp>
      </p:grpSp>
      <p:grpSp>
        <p:nvGrpSpPr>
          <p:cNvPr id="820" name="Group"/>
          <p:cNvGrpSpPr/>
          <p:nvPr/>
        </p:nvGrpSpPr>
        <p:grpSpPr>
          <a:xfrm>
            <a:off x="8197974" y="2894774"/>
            <a:ext cx="1084913" cy="1023352"/>
            <a:chOff x="0" y="0"/>
            <a:chExt cx="2169824" cy="2046703"/>
          </a:xfrm>
        </p:grpSpPr>
        <p:sp>
          <p:nvSpPr>
            <p:cNvPr id="818" name="“5”!"/>
            <p:cNvSpPr txBox="1"/>
            <p:nvPr/>
          </p:nvSpPr>
          <p:spPr>
            <a:xfrm>
              <a:off x="954751" y="1132995"/>
              <a:ext cx="1215073" cy="9137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“5”!</a:t>
              </a:r>
            </a:p>
          </p:txBody>
        </p:sp>
        <p:sp>
          <p:nvSpPr>
            <p:cNvPr id="819" name="Line"/>
            <p:cNvSpPr/>
            <p:nvPr/>
          </p:nvSpPr>
          <p:spPr>
            <a:xfrm flipV="1">
              <a:off x="0" y="0"/>
              <a:ext cx="3" cy="1909701"/>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900"/>
            </a:p>
          </p:txBody>
        </p:sp>
      </p:grpSp>
      <p:sp>
        <p:nvSpPr>
          <p:cNvPr id="821" name="5"/>
          <p:cNvSpPr txBox="1"/>
          <p:nvPr/>
        </p:nvSpPr>
        <p:spPr>
          <a:xfrm>
            <a:off x="7281292" y="5219622"/>
            <a:ext cx="250067" cy="45685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A92633"/>
                </a:solidFill>
                <a:latin typeface="Helvetica Light"/>
                <a:ea typeface="Helvetica Light"/>
                <a:cs typeface="Helvetica Light"/>
                <a:sym typeface="Helvetica Light"/>
              </a:defRPr>
            </a:lvl1pPr>
          </a:lstStyle>
          <a:p>
            <a:r>
              <a:rPr sz="2500"/>
              <a:t>5</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1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82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8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8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6" grpId="0" animBg="1" advAuto="0"/>
      <p:bldP spid="811" grpId="0" animBg="1" advAuto="0"/>
      <p:bldP spid="814" grpId="0" animBg="1" advAuto="0"/>
      <p:bldP spid="817" grpId="0" animBg="1" advAuto="0"/>
      <p:bldP spid="820" grpId="0" animBg="1" advAuto="0"/>
      <p:bldP spid="821"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Recall: Fallacies of Distributed Systems"/>
          <p:cNvSpPr txBox="1">
            <a:spLocks noGrp="1"/>
          </p:cNvSpPr>
          <p:nvPr>
            <p:ph type="title"/>
          </p:nvPr>
        </p:nvSpPr>
        <p:spPr>
          <a:prstGeom prst="rect">
            <a:avLst/>
          </a:prstGeom>
        </p:spPr>
        <p:txBody>
          <a:bodyPr>
            <a:noAutofit/>
          </a:bodyPr>
          <a:lstStyle/>
          <a:p>
            <a:pPr>
              <a:defRPr sz="7600" spc="-200"/>
            </a:pPr>
            <a:r>
              <a:rPr lang="en-US" sz="4400" dirty="0"/>
              <a:t>What if the</a:t>
            </a:r>
            <a:r>
              <a:rPr lang="en-US" sz="4400" i="1" dirty="0"/>
              <a:t> network </a:t>
            </a:r>
            <a:r>
              <a:rPr lang="en-US" sz="4400" dirty="0"/>
              <a:t>fails?</a:t>
            </a:r>
          </a:p>
        </p:txBody>
      </p:sp>
      <p:sp>
        <p:nvSpPr>
          <p:cNvPr id="2" name="Content Placeholder 1">
            <a:extLst>
              <a:ext uri="{FF2B5EF4-FFF2-40B4-BE49-F238E27FC236}">
                <a16:creationId xmlns:a16="http://schemas.microsoft.com/office/drawing/2014/main" id="{6A467EF3-AF00-1FA5-C057-BB4D60A5A2E6}"/>
              </a:ext>
            </a:extLst>
          </p:cNvPr>
          <p:cNvSpPr>
            <a:spLocks noGrp="1"/>
          </p:cNvSpPr>
          <p:nvPr>
            <p:ph idx="1"/>
          </p:nvPr>
        </p:nvSpPr>
        <p:spPr/>
        <p:txBody>
          <a:bodyPr/>
          <a:lstStyle/>
          <a:p>
            <a:endParaRPr lang="en-US" dirty="0"/>
          </a:p>
        </p:txBody>
      </p:sp>
      <p:pic>
        <p:nvPicPr>
          <p:cNvPr id="954" name="Image" descr="Image"/>
          <p:cNvPicPr>
            <a:picLocks noChangeAspect="1"/>
          </p:cNvPicPr>
          <p:nvPr/>
        </p:nvPicPr>
        <p:blipFill>
          <a:blip r:embed="rId3"/>
          <a:stretch>
            <a:fillRect/>
          </a:stretch>
        </p:blipFill>
        <p:spPr>
          <a:xfrm>
            <a:off x="3270723" y="3605002"/>
            <a:ext cx="1770371" cy="1770371"/>
          </a:xfrm>
          <a:prstGeom prst="rect">
            <a:avLst/>
          </a:prstGeom>
          <a:ln w="12700">
            <a:miter lim="400000"/>
          </a:ln>
        </p:spPr>
      </p:pic>
      <p:grpSp>
        <p:nvGrpSpPr>
          <p:cNvPr id="957" name="A"/>
          <p:cNvGrpSpPr/>
          <p:nvPr/>
        </p:nvGrpSpPr>
        <p:grpSpPr>
          <a:xfrm>
            <a:off x="3447087" y="4749531"/>
            <a:ext cx="427493" cy="427493"/>
            <a:chOff x="0" y="0"/>
            <a:chExt cx="854983" cy="854983"/>
          </a:xfrm>
        </p:grpSpPr>
        <p:sp>
          <p:nvSpPr>
            <p:cNvPr id="955"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956" name="A"/>
            <p:cNvSpPr txBox="1"/>
            <p:nvPr/>
          </p:nvSpPr>
          <p:spPr>
            <a:xfrm>
              <a:off x="0" y="109138"/>
              <a:ext cx="854983" cy="6367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A</a:t>
              </a:r>
            </a:p>
          </p:txBody>
        </p:sp>
      </p:grpSp>
      <p:grpSp>
        <p:nvGrpSpPr>
          <p:cNvPr id="960" name="B"/>
          <p:cNvGrpSpPr/>
          <p:nvPr/>
        </p:nvGrpSpPr>
        <p:grpSpPr>
          <a:xfrm>
            <a:off x="4371075" y="4749531"/>
            <a:ext cx="427493" cy="427493"/>
            <a:chOff x="0" y="0"/>
            <a:chExt cx="854983" cy="854983"/>
          </a:xfrm>
        </p:grpSpPr>
        <p:sp>
          <p:nvSpPr>
            <p:cNvPr id="958"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959" name="B"/>
            <p:cNvSpPr txBox="1"/>
            <p:nvPr/>
          </p:nvSpPr>
          <p:spPr>
            <a:xfrm>
              <a:off x="0" y="109138"/>
              <a:ext cx="854983" cy="6367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a:t>
              </a:r>
            </a:p>
          </p:txBody>
        </p:sp>
      </p:grpSp>
      <p:pic>
        <p:nvPicPr>
          <p:cNvPr id="961" name="Image" descr="Image"/>
          <p:cNvPicPr>
            <a:picLocks noChangeAspect="1"/>
          </p:cNvPicPr>
          <p:nvPr/>
        </p:nvPicPr>
        <p:blipFill>
          <a:blip r:embed="rId4"/>
          <a:stretch>
            <a:fillRect/>
          </a:stretch>
        </p:blipFill>
        <p:spPr>
          <a:xfrm>
            <a:off x="3508058" y="1766633"/>
            <a:ext cx="1295702" cy="1295702"/>
          </a:xfrm>
          <a:prstGeom prst="rect">
            <a:avLst/>
          </a:prstGeom>
          <a:ln w="12700">
            <a:miter lim="400000"/>
          </a:ln>
        </p:spPr>
      </p:pic>
      <p:pic>
        <p:nvPicPr>
          <p:cNvPr id="962" name="Image" descr="Image"/>
          <p:cNvPicPr>
            <a:picLocks noChangeAspect="1"/>
          </p:cNvPicPr>
          <p:nvPr/>
        </p:nvPicPr>
        <p:blipFill>
          <a:blip r:embed="rId3"/>
          <a:stretch>
            <a:fillRect/>
          </a:stretch>
        </p:blipFill>
        <p:spPr>
          <a:xfrm>
            <a:off x="7018341" y="3605002"/>
            <a:ext cx="1770371" cy="1770371"/>
          </a:xfrm>
          <a:prstGeom prst="rect">
            <a:avLst/>
          </a:prstGeom>
          <a:ln w="12700">
            <a:miter lim="400000"/>
          </a:ln>
        </p:spPr>
      </p:pic>
      <p:grpSp>
        <p:nvGrpSpPr>
          <p:cNvPr id="965" name="A"/>
          <p:cNvGrpSpPr/>
          <p:nvPr/>
        </p:nvGrpSpPr>
        <p:grpSpPr>
          <a:xfrm>
            <a:off x="7194705" y="4749531"/>
            <a:ext cx="427493" cy="427493"/>
            <a:chOff x="0" y="0"/>
            <a:chExt cx="854983" cy="854983"/>
          </a:xfrm>
        </p:grpSpPr>
        <p:sp>
          <p:nvSpPr>
            <p:cNvPr id="963"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964" name="A"/>
            <p:cNvSpPr txBox="1"/>
            <p:nvPr/>
          </p:nvSpPr>
          <p:spPr>
            <a:xfrm>
              <a:off x="0" y="109138"/>
              <a:ext cx="854983" cy="6367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A</a:t>
              </a:r>
            </a:p>
          </p:txBody>
        </p:sp>
      </p:grpSp>
      <p:grpSp>
        <p:nvGrpSpPr>
          <p:cNvPr id="968" name="B"/>
          <p:cNvGrpSpPr/>
          <p:nvPr/>
        </p:nvGrpSpPr>
        <p:grpSpPr>
          <a:xfrm>
            <a:off x="8118693" y="4749531"/>
            <a:ext cx="427493" cy="427493"/>
            <a:chOff x="0" y="0"/>
            <a:chExt cx="854983" cy="854983"/>
          </a:xfrm>
        </p:grpSpPr>
        <p:sp>
          <p:nvSpPr>
            <p:cNvPr id="966"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967" name="B"/>
            <p:cNvSpPr txBox="1"/>
            <p:nvPr/>
          </p:nvSpPr>
          <p:spPr>
            <a:xfrm>
              <a:off x="0" y="109138"/>
              <a:ext cx="854983" cy="6367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a:t>
              </a:r>
            </a:p>
          </p:txBody>
        </p:sp>
      </p:grpSp>
      <p:pic>
        <p:nvPicPr>
          <p:cNvPr id="969" name="Image" descr="Image"/>
          <p:cNvPicPr>
            <a:picLocks noChangeAspect="1"/>
          </p:cNvPicPr>
          <p:nvPr/>
        </p:nvPicPr>
        <p:blipFill>
          <a:blip r:embed="rId4"/>
          <a:stretch>
            <a:fillRect/>
          </a:stretch>
        </p:blipFill>
        <p:spPr>
          <a:xfrm>
            <a:off x="7255676" y="1766633"/>
            <a:ext cx="1295702" cy="1295702"/>
          </a:xfrm>
          <a:prstGeom prst="rect">
            <a:avLst/>
          </a:prstGeom>
          <a:ln w="12700">
            <a:miter lim="400000"/>
          </a:ln>
        </p:spPr>
      </p:pic>
      <p:grpSp>
        <p:nvGrpSpPr>
          <p:cNvPr id="972" name="Group"/>
          <p:cNvGrpSpPr/>
          <p:nvPr/>
        </p:nvGrpSpPr>
        <p:grpSpPr>
          <a:xfrm>
            <a:off x="2824338" y="2894774"/>
            <a:ext cx="1175064" cy="954881"/>
            <a:chOff x="-1" y="0"/>
            <a:chExt cx="2350127" cy="1909759"/>
          </a:xfrm>
        </p:grpSpPr>
        <p:sp>
          <p:nvSpPr>
            <p:cNvPr id="970" name="Line"/>
            <p:cNvSpPr/>
            <p:nvPr/>
          </p:nvSpPr>
          <p:spPr>
            <a:xfrm flipH="1">
              <a:off x="1918686" y="0"/>
              <a:ext cx="2" cy="1909699"/>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900"/>
            </a:p>
          </p:txBody>
        </p:sp>
        <p:sp>
          <p:nvSpPr>
            <p:cNvPr id="971" name="Set A=5"/>
            <p:cNvSpPr txBox="1"/>
            <p:nvPr/>
          </p:nvSpPr>
          <p:spPr>
            <a:xfrm>
              <a:off x="-1" y="996052"/>
              <a:ext cx="2350127" cy="9137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Set A=5</a:t>
              </a:r>
            </a:p>
          </p:txBody>
        </p:sp>
      </p:grpSp>
      <p:sp>
        <p:nvSpPr>
          <p:cNvPr id="973" name="6"/>
          <p:cNvSpPr txBox="1"/>
          <p:nvPr/>
        </p:nvSpPr>
        <p:spPr>
          <a:xfrm>
            <a:off x="3533674" y="5219622"/>
            <a:ext cx="250067"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6</a:t>
            </a:r>
          </a:p>
        </p:txBody>
      </p:sp>
      <p:sp>
        <p:nvSpPr>
          <p:cNvPr id="974" name="7"/>
          <p:cNvSpPr txBox="1"/>
          <p:nvPr/>
        </p:nvSpPr>
        <p:spPr>
          <a:xfrm>
            <a:off x="4457662" y="5219622"/>
            <a:ext cx="250067"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7</a:t>
            </a:r>
          </a:p>
        </p:txBody>
      </p:sp>
      <p:sp>
        <p:nvSpPr>
          <p:cNvPr id="975" name="7"/>
          <p:cNvSpPr txBox="1"/>
          <p:nvPr/>
        </p:nvSpPr>
        <p:spPr>
          <a:xfrm>
            <a:off x="8205280" y="5219622"/>
            <a:ext cx="250067"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7</a:t>
            </a:r>
          </a:p>
        </p:txBody>
      </p:sp>
      <p:sp>
        <p:nvSpPr>
          <p:cNvPr id="976" name="6"/>
          <p:cNvSpPr txBox="1"/>
          <p:nvPr/>
        </p:nvSpPr>
        <p:spPr>
          <a:xfrm>
            <a:off x="7281292" y="5219622"/>
            <a:ext cx="250067"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6</a:t>
            </a:r>
          </a:p>
        </p:txBody>
      </p:sp>
      <p:sp>
        <p:nvSpPr>
          <p:cNvPr id="977" name="5"/>
          <p:cNvSpPr txBox="1"/>
          <p:nvPr/>
        </p:nvSpPr>
        <p:spPr>
          <a:xfrm>
            <a:off x="3533674" y="5219622"/>
            <a:ext cx="250067" cy="456854"/>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A92633"/>
                </a:solidFill>
                <a:latin typeface="Helvetica Light"/>
                <a:ea typeface="Helvetica Light"/>
                <a:cs typeface="Helvetica Light"/>
                <a:sym typeface="Helvetica Light"/>
              </a:defRPr>
            </a:lvl1pPr>
          </a:lstStyle>
          <a:p>
            <a:r>
              <a:rPr sz="2500"/>
              <a:t>5</a:t>
            </a:r>
          </a:p>
        </p:txBody>
      </p:sp>
      <p:grpSp>
        <p:nvGrpSpPr>
          <p:cNvPr id="980" name="Group"/>
          <p:cNvGrpSpPr/>
          <p:nvPr/>
        </p:nvGrpSpPr>
        <p:grpSpPr>
          <a:xfrm>
            <a:off x="4482076" y="2894774"/>
            <a:ext cx="1209881" cy="1023352"/>
            <a:chOff x="0" y="0"/>
            <a:chExt cx="2419759" cy="2046703"/>
          </a:xfrm>
        </p:grpSpPr>
        <p:sp>
          <p:nvSpPr>
            <p:cNvPr id="978" name="“OK”!"/>
            <p:cNvSpPr txBox="1"/>
            <p:nvPr/>
          </p:nvSpPr>
          <p:spPr>
            <a:xfrm>
              <a:off x="672491" y="1132995"/>
              <a:ext cx="1747268" cy="9137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“OK”!</a:t>
              </a:r>
            </a:p>
          </p:txBody>
        </p:sp>
        <p:sp>
          <p:nvSpPr>
            <p:cNvPr id="979" name="Line"/>
            <p:cNvSpPr/>
            <p:nvPr/>
          </p:nvSpPr>
          <p:spPr>
            <a:xfrm flipV="1">
              <a:off x="0" y="0"/>
              <a:ext cx="3" cy="1909701"/>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900"/>
            </a:p>
          </p:txBody>
        </p:sp>
      </p:grpSp>
      <p:sp>
        <p:nvSpPr>
          <p:cNvPr id="981" name="Line"/>
          <p:cNvSpPr/>
          <p:nvPr/>
        </p:nvSpPr>
        <p:spPr>
          <a:xfrm>
            <a:off x="4859943" y="4258991"/>
            <a:ext cx="2295446" cy="1"/>
          </a:xfrm>
          <a:prstGeom prst="line">
            <a:avLst/>
          </a:prstGeom>
          <a:ln w="25400">
            <a:solidFill>
              <a:srgbClr val="000000"/>
            </a:solidFill>
            <a:miter lim="400000"/>
            <a:tailEnd type="triangle"/>
          </a:ln>
        </p:spPr>
        <p:txBody>
          <a:bodyPr lIns="22859" tIns="22859" rIns="22859" bIns="22859"/>
          <a:lstStyle/>
          <a:p>
            <a:endParaRPr sz="900"/>
          </a:p>
        </p:txBody>
      </p:sp>
      <p:sp>
        <p:nvSpPr>
          <p:cNvPr id="982" name="Set A=5"/>
          <p:cNvSpPr txBox="1"/>
          <p:nvPr/>
        </p:nvSpPr>
        <p:spPr>
          <a:xfrm>
            <a:off x="5574890" y="3816721"/>
            <a:ext cx="1175064"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Set A=5</a:t>
            </a:r>
          </a:p>
        </p:txBody>
      </p:sp>
      <p:pic>
        <p:nvPicPr>
          <p:cNvPr id="983" name="Image" descr="Image"/>
          <p:cNvPicPr>
            <a:picLocks noChangeAspect="1"/>
          </p:cNvPicPr>
          <p:nvPr/>
        </p:nvPicPr>
        <p:blipFill>
          <a:blip r:embed="rId5"/>
          <a:stretch>
            <a:fillRect/>
          </a:stretch>
        </p:blipFill>
        <p:spPr>
          <a:xfrm>
            <a:off x="5773901" y="4307399"/>
            <a:ext cx="644198" cy="644198"/>
          </a:xfrm>
          <a:prstGeom prst="rect">
            <a:avLst/>
          </a:prstGeom>
          <a:ln w="12700">
            <a:miter lim="400000"/>
          </a:ln>
        </p:spPr>
      </p:pic>
      <p:sp>
        <p:nvSpPr>
          <p:cNvPr id="984" name="Assume replica failed"/>
          <p:cNvSpPr txBox="1"/>
          <p:nvPr/>
        </p:nvSpPr>
        <p:spPr>
          <a:xfrm>
            <a:off x="5099879" y="4319551"/>
            <a:ext cx="1992243" cy="841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Assume replica failed</a:t>
            </a:r>
          </a:p>
        </p:txBody>
      </p:sp>
      <p:grpSp>
        <p:nvGrpSpPr>
          <p:cNvPr id="987" name="Group"/>
          <p:cNvGrpSpPr/>
          <p:nvPr/>
        </p:nvGrpSpPr>
        <p:grpSpPr>
          <a:xfrm>
            <a:off x="6691016" y="2951575"/>
            <a:ext cx="1079717" cy="954881"/>
            <a:chOff x="0" y="0"/>
            <a:chExt cx="2159433" cy="1909759"/>
          </a:xfrm>
        </p:grpSpPr>
        <p:sp>
          <p:nvSpPr>
            <p:cNvPr id="985" name="Line"/>
            <p:cNvSpPr/>
            <p:nvPr/>
          </p:nvSpPr>
          <p:spPr>
            <a:xfrm flipH="1">
              <a:off x="1832643" y="0"/>
              <a:ext cx="2" cy="1909699"/>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900"/>
            </a:p>
          </p:txBody>
        </p:sp>
        <p:sp>
          <p:nvSpPr>
            <p:cNvPr id="986" name="Read A"/>
            <p:cNvSpPr txBox="1"/>
            <p:nvPr/>
          </p:nvSpPr>
          <p:spPr>
            <a:xfrm>
              <a:off x="0" y="996052"/>
              <a:ext cx="2159433" cy="9137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Read A</a:t>
              </a:r>
            </a:p>
          </p:txBody>
        </p:sp>
      </p:grpSp>
      <p:grpSp>
        <p:nvGrpSpPr>
          <p:cNvPr id="990" name="Group"/>
          <p:cNvGrpSpPr/>
          <p:nvPr/>
        </p:nvGrpSpPr>
        <p:grpSpPr>
          <a:xfrm>
            <a:off x="8096457" y="2951575"/>
            <a:ext cx="1084913" cy="1023354"/>
            <a:chOff x="0" y="0"/>
            <a:chExt cx="2169824" cy="2046705"/>
          </a:xfrm>
        </p:grpSpPr>
        <p:sp>
          <p:nvSpPr>
            <p:cNvPr id="988" name="“6”!"/>
            <p:cNvSpPr txBox="1"/>
            <p:nvPr/>
          </p:nvSpPr>
          <p:spPr>
            <a:xfrm>
              <a:off x="954751" y="1132998"/>
              <a:ext cx="1215073" cy="9137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“6”!</a:t>
              </a:r>
            </a:p>
          </p:txBody>
        </p:sp>
        <p:sp>
          <p:nvSpPr>
            <p:cNvPr id="989" name="Line"/>
            <p:cNvSpPr/>
            <p:nvPr/>
          </p:nvSpPr>
          <p:spPr>
            <a:xfrm flipV="1">
              <a:off x="0" y="0"/>
              <a:ext cx="3" cy="1909701"/>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900"/>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97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982"/>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981"/>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98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grpId="1" nodeType="clickEffect">
                                  <p:stCondLst>
                                    <p:cond delay="0"/>
                                  </p:stCondLst>
                                  <p:iterate>
                                    <p:tmAbs val="0"/>
                                  </p:iterate>
                                  <p:childTnLst>
                                    <p:animEffect transition="out" filter="wipe(down)">
                                      <p:cBhvr>
                                        <p:cTn id="23" dur="8000" fill="hold"/>
                                        <p:tgtEl>
                                          <p:spTgt spid="981"/>
                                        </p:tgtEl>
                                      </p:cBhvr>
                                    </p:animEffect>
                                    <p:set>
                                      <p:cBhvr>
                                        <p:cTn id="24" fill="hold">
                                          <p:stCondLst>
                                            <p:cond delay="7999"/>
                                          </p:stCondLst>
                                        </p:cTn>
                                        <p:tgtEl>
                                          <p:spTgt spid="981"/>
                                        </p:tgtEl>
                                        <p:attrNameLst>
                                          <p:attrName>style.visibility</p:attrName>
                                        </p:attrNameLst>
                                      </p:cBhvr>
                                      <p:to>
                                        <p:strVal val="hidden"/>
                                      </p:to>
                                    </p:set>
                                  </p:childTnLst>
                                </p:cTn>
                              </p:par>
                            </p:childTnLst>
                          </p:cTn>
                        </p:par>
                        <p:par>
                          <p:cTn id="25" fill="hold">
                            <p:stCondLst>
                              <p:cond delay="0"/>
                            </p:stCondLst>
                            <p:childTnLst>
                              <p:par>
                                <p:cTn id="26" presetID="8" presetClass="emph" presetSubtype="0" accel="50000" decel="50000" fill="hold" grpId="1" nodeType="afterEffect">
                                  <p:stCondLst>
                                    <p:cond delay="0"/>
                                  </p:stCondLst>
                                  <p:childTnLst>
                                    <p:animRot by="64740000">
                                      <p:cBhvr>
                                        <p:cTn id="27" dur="8000" fill="hold"/>
                                        <p:tgtEl>
                                          <p:spTgt spid="983"/>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2" nodeType="clickEffect">
                                  <p:stCondLst>
                                    <p:cond delay="0"/>
                                  </p:stCondLst>
                                  <p:iterate>
                                    <p:tmAbs val="0"/>
                                  </p:iterate>
                                  <p:childTnLst>
                                    <p:set>
                                      <p:cBhvr>
                                        <p:cTn id="31" fill="hold">
                                          <p:stCondLst>
                                            <p:cond delay="0"/>
                                          </p:stCondLst>
                                        </p:cTn>
                                        <p:tgtEl>
                                          <p:spTgt spid="983"/>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98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98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98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p:tmAbs val="0"/>
                                  </p:iterate>
                                  <p:childTnLst>
                                    <p:set>
                                      <p:cBhvr>
                                        <p:cTn id="46" fill="hold"/>
                                        <p:tgtEl>
                                          <p:spTgt spid="9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 grpId="0" animBg="1" advAuto="0"/>
      <p:bldP spid="977" grpId="0" animBg="1" advAuto="0"/>
      <p:bldP spid="980" grpId="0" animBg="1" advAuto="0"/>
      <p:bldP spid="981" grpId="0" animBg="1" advAuto="0"/>
      <p:bldP spid="981" grpId="1" animBg="1" advAuto="0"/>
      <p:bldP spid="982" grpId="0" animBg="1" advAuto="0"/>
      <p:bldP spid="983" grpId="0" animBg="1" advAuto="0"/>
      <p:bldP spid="983" grpId="1" animBg="1" advAuto="0"/>
      <p:bldP spid="983" grpId="2" animBg="1" advAuto="0"/>
      <p:bldP spid="984" grpId="0" animBg="1" advAuto="0"/>
      <p:bldP spid="987" grpId="0" animBg="1" advAuto="0"/>
      <p:bldP spid="990"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Module 2: Test-Driven Design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prepared to </a:t>
            </a:r>
          </a:p>
          <a:p>
            <a:pPr lvl="1"/>
            <a:r>
              <a:rPr lang="en-US" dirty="0"/>
              <a:t>Explain the basics of the Test-Driven Design</a:t>
            </a:r>
          </a:p>
          <a:p>
            <a:pPr lvl="1"/>
            <a:r>
              <a:rPr lang="en-US" dirty="0"/>
              <a:t>Develop simple applications using Typescript and Jest</a:t>
            </a:r>
          </a:p>
          <a:p>
            <a:pPr lvl="1"/>
            <a:r>
              <a:rPr lang="en-US" dirty="0"/>
              <a:t>Learn more about Typescript and Jest from tutorials, blog posts, and documentation</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334969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CAP Theorem"/>
          <p:cNvSpPr txBox="1">
            <a:spLocks noGrp="1"/>
          </p:cNvSpPr>
          <p:nvPr>
            <p:ph type="title"/>
          </p:nvPr>
        </p:nvSpPr>
        <p:spPr>
          <a:prstGeom prst="rect">
            <a:avLst/>
          </a:prstGeom>
        </p:spPr>
        <p:txBody>
          <a:bodyPr/>
          <a:lstStyle/>
          <a:p>
            <a:pPr>
              <a:defRPr spc="-200"/>
            </a:pPr>
            <a:r>
              <a:rPr dirty="0"/>
              <a:t>CAP Theorem: Consistency or Availability</a:t>
            </a:r>
          </a:p>
        </p:txBody>
      </p:sp>
      <p:sp>
        <p:nvSpPr>
          <p:cNvPr id="1001" name="Pick two of thre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t>Pick two of three:</a:t>
            </a:r>
          </a:p>
          <a:p>
            <a:pPr lvl="1"/>
            <a:r>
              <a:t>Consistency: All nodes see the same data at the same time (strong consistency)</a:t>
            </a:r>
          </a:p>
          <a:p>
            <a:pPr lvl="1"/>
            <a:r>
              <a:t>Availability: Individual node failures do not prevent survivors from continuing to operate</a:t>
            </a:r>
          </a:p>
          <a:p>
            <a:pPr lvl="1"/>
            <a:r>
              <a:t>Partition tolerance: The system continues to operate despite message loss (from network and/or node failure)</a:t>
            </a:r>
          </a:p>
          <a:p>
            <a:pPr lvl="2"/>
            <a:r>
              <a:t>Can’t drop this for a DS - networks can always fail</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Learning Objectives for this Lesson"/>
          <p:cNvSpPr txBox="1">
            <a:spLocks noGrp="1"/>
          </p:cNvSpPr>
          <p:nvPr>
            <p:ph type="title"/>
          </p:nvPr>
        </p:nvSpPr>
        <p:spPr>
          <a:prstGeom prst="rect">
            <a:avLst/>
          </a:prstGeom>
        </p:spPr>
        <p:txBody>
          <a:bodyPr/>
          <a:lstStyle>
            <a:lvl1pPr>
              <a:defRPr spc="-200">
                <a:solidFill>
                  <a:srgbClr val="005493"/>
                </a:solidFill>
              </a:defRPr>
            </a:lvl1pPr>
          </a:lstStyle>
          <a:p>
            <a:r>
              <a:rPr lang="en-US" dirty="0"/>
              <a:t>Module 10: Distributed Systems Architecture</a:t>
            </a:r>
            <a:endParaRPr dirty="0"/>
          </a:p>
        </p:txBody>
      </p:sp>
      <p:sp>
        <p:nvSpPr>
          <p:cNvPr id="190" name="By the end of this lesson, you should be able to…"/>
          <p:cNvSpPr txBox="1">
            <a:spLocks noGrp="1"/>
          </p:cNvSpPr>
          <p:nvPr>
            <p:ph idx="1"/>
          </p:nvPr>
        </p:nvSpPr>
        <p:spPr>
          <a:prstGeom prst="rect">
            <a:avLst/>
          </a:prstGeom>
        </p:spPr>
        <p:txBody>
          <a:bodyPr>
            <a:normAutofit/>
          </a:bodyPr>
          <a:lstStyle/>
          <a:p>
            <a:r>
              <a:rPr dirty="0"/>
              <a:t>By the end of this lesson, you should be able to…</a:t>
            </a:r>
            <a:endParaRPr lang="en-US" dirty="0"/>
          </a:p>
          <a:p>
            <a:pPr marL="685800" indent="-685800">
              <a:buSzPct val="100000"/>
              <a:buFont typeface="Arial"/>
              <a:buChar char="•"/>
            </a:pPr>
            <a:r>
              <a:rPr lang="en-US" dirty="0"/>
              <a:t>Recognize common software architectures</a:t>
            </a:r>
          </a:p>
          <a:p>
            <a:pPr marL="685800" indent="-685800">
              <a:buSzPct val="100000"/>
              <a:buFont typeface="Arial"/>
              <a:buChar char="•"/>
            </a:pPr>
            <a:r>
              <a:rPr lang="en-US" dirty="0"/>
              <a:t>Understand tradeoffs of scalability, performance, and fault tolerance between these architectures</a:t>
            </a:r>
          </a:p>
          <a:p>
            <a:pPr marL="685800" indent="-685800">
              <a:buSzPct val="100000"/>
              <a:buFont typeface="Arial"/>
              <a:buChar char="•"/>
            </a:pPr>
            <a:r>
              <a:rPr lang="en-US" dirty="0"/>
              <a:t>Describe what makes web services RESTful, and implement a REST API</a:t>
            </a:r>
          </a:p>
          <a:p>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Monolithic Architectures Struggle to Scale"/>
          <p:cNvSpPr txBox="1">
            <a:spLocks noGrp="1"/>
          </p:cNvSpPr>
          <p:nvPr>
            <p:ph type="title"/>
          </p:nvPr>
        </p:nvSpPr>
        <p:spPr>
          <a:prstGeom prst="rect">
            <a:avLst/>
          </a:prstGeom>
        </p:spPr>
        <p:txBody>
          <a:bodyPr/>
          <a:lstStyle/>
          <a:p>
            <a:r>
              <a:t>Monolithic Architectures Struggle to Scale</a:t>
            </a:r>
          </a:p>
        </p:txBody>
      </p:sp>
      <p:sp>
        <p:nvSpPr>
          <p:cNvPr id="321" name="Challenges with NFS"/>
          <p:cNvSpPr txBox="1">
            <a:spLocks noGrp="1"/>
          </p:cNvSpPr>
          <p:nvPr>
            <p:ph type="body" sz="quarter" idx="1"/>
          </p:nvPr>
        </p:nvSpPr>
        <p:spPr>
          <a:prstGeom prst="rect">
            <a:avLst/>
          </a:prstGeom>
        </p:spPr>
        <p:txBody>
          <a:bodyPr/>
          <a:lstStyle/>
          <a:p>
            <a:r>
              <a:t>Challenges with NFS</a:t>
            </a:r>
          </a:p>
        </p:txBody>
      </p:sp>
      <p:sp>
        <p:nvSpPr>
          <p:cNvPr id="322" name="Body Level One…"/>
          <p:cNvSpPr txBox="1">
            <a:spLocks noGrp="1"/>
          </p:cNvSpPr>
          <p:nvPr>
            <p:ph type="body" idx="21"/>
          </p:nvPr>
        </p:nvSpPr>
        <p:spPr>
          <a:xfrm>
            <a:off x="603250" y="2124252"/>
            <a:ext cx="6725742" cy="4128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Scalability - How to go from 10 to 100 to 1,000 clients?</a:t>
            </a:r>
          </a:p>
          <a:p>
            <a:r>
              <a:t>Performance - How to access 100’s of GB of data concurrently?</a:t>
            </a:r>
          </a:p>
          <a:p>
            <a:r>
              <a:t>Fault tolerance - What if server crashes?</a:t>
            </a:r>
          </a:p>
        </p:txBody>
      </p:sp>
      <p:sp>
        <p:nvSpPr>
          <p:cNvPr id="323" name="Server"/>
          <p:cNvSpPr/>
          <p:nvPr/>
        </p:nvSpPr>
        <p:spPr>
          <a:xfrm>
            <a:off x="7482684" y="3261171"/>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Server</a:t>
            </a:r>
          </a:p>
        </p:txBody>
      </p:sp>
      <p:sp>
        <p:nvSpPr>
          <p:cNvPr id="324" name="Client"/>
          <p:cNvSpPr/>
          <p:nvPr/>
        </p:nvSpPr>
        <p:spPr>
          <a:xfrm>
            <a:off x="4289256"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5" name="Client"/>
          <p:cNvSpPr/>
          <p:nvPr/>
        </p:nvSpPr>
        <p:spPr>
          <a:xfrm>
            <a:off x="5885970"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6" name="Client"/>
          <p:cNvSpPr/>
          <p:nvPr/>
        </p:nvSpPr>
        <p:spPr>
          <a:xfrm>
            <a:off x="7482684"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7" name="Client"/>
          <p:cNvSpPr/>
          <p:nvPr/>
        </p:nvSpPr>
        <p:spPr>
          <a:xfrm>
            <a:off x="9079398"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8" name="Client"/>
          <p:cNvSpPr/>
          <p:nvPr/>
        </p:nvSpPr>
        <p:spPr>
          <a:xfrm>
            <a:off x="10676112"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9" name="Line"/>
          <p:cNvSpPr/>
          <p:nvPr/>
        </p:nvSpPr>
        <p:spPr>
          <a:xfrm flipV="1">
            <a:off x="5188833" y="42002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0" name="Line"/>
          <p:cNvSpPr/>
          <p:nvPr/>
        </p:nvSpPr>
        <p:spPr>
          <a:xfrm flipV="1">
            <a:off x="6517384" y="42735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1" name="Line"/>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2" name="Line"/>
          <p:cNvSpPr/>
          <p:nvPr/>
        </p:nvSpPr>
        <p:spPr>
          <a:xfrm flipH="1" flipV="1">
            <a:off x="8474094" y="42735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3" name="Line"/>
          <p:cNvSpPr/>
          <p:nvPr/>
        </p:nvSpPr>
        <p:spPr>
          <a:xfrm flipH="1" flipV="1">
            <a:off x="8759918" y="4249703"/>
            <a:ext cx="2424268"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iered Architectures Partition Responsibility"/>
          <p:cNvSpPr txBox="1">
            <a:spLocks noGrp="1"/>
          </p:cNvSpPr>
          <p:nvPr>
            <p:ph type="title"/>
          </p:nvPr>
        </p:nvSpPr>
        <p:spPr>
          <a:prstGeom prst="rect">
            <a:avLst/>
          </a:prstGeom>
        </p:spPr>
        <p:txBody>
          <a:bodyPr/>
          <a:lstStyle>
            <a:lvl1pPr>
              <a:defRPr spc="-200"/>
            </a:lvl1pPr>
          </a:lstStyle>
          <a:p>
            <a:r>
              <a:t>Tiered Architectures Partition Responsibility </a:t>
            </a:r>
          </a:p>
        </p:txBody>
      </p:sp>
      <p:sp>
        <p:nvSpPr>
          <p:cNvPr id="344" name="Slide Subtitle"/>
          <p:cNvSpPr txBox="1">
            <a:spLocks noGrp="1"/>
          </p:cNvSpPr>
          <p:nvPr>
            <p:ph type="body" sz="quarter" idx="1"/>
          </p:nvPr>
        </p:nvSpPr>
        <p:spPr>
          <a:prstGeom prst="rect">
            <a:avLst/>
          </a:prstGeom>
        </p:spPr>
        <p:txBody>
          <a:bodyPr>
            <a:normAutofit/>
          </a:bodyPr>
          <a:lstStyle/>
          <a:p>
            <a:pPr marL="235819" indent="-235819" defTabSz="1194786">
              <a:spcBef>
                <a:spcPts val="2200"/>
              </a:spcBef>
              <a:defRPr sz="4704"/>
            </a:pPr>
            <a:r>
              <a:rPr lang="en-US" sz="2400" dirty="0"/>
              <a:t>Key idea: Partition the system into distinct tiers based on responsibilities</a:t>
            </a:r>
          </a:p>
          <a:p>
            <a:pPr marL="235819" indent="-235819" defTabSz="1194786">
              <a:spcBef>
                <a:spcPts val="2200"/>
              </a:spcBef>
              <a:defRPr sz="4704"/>
            </a:pPr>
            <a:r>
              <a:rPr lang="en-US" sz="2400" dirty="0"/>
              <a:t>Each tier scales independently of the others - .com need not know about .org</a:t>
            </a:r>
          </a:p>
          <a:p>
            <a:pPr marL="235819" indent="-235819" defTabSz="1194786">
              <a:spcBef>
                <a:spcPts val="2200"/>
              </a:spcBef>
              <a:defRPr sz="4704"/>
            </a:pPr>
            <a:r>
              <a:rPr lang="en-US" sz="2400" dirty="0"/>
              <a:t>Satisfying a single request may require multiple tiers</a:t>
            </a:r>
          </a:p>
          <a:p>
            <a:pPr marL="235819" indent="-235819" defTabSz="1194786">
              <a:spcBef>
                <a:spcPts val="2200"/>
              </a:spcBef>
              <a:defRPr sz="4704"/>
            </a:pPr>
            <a:r>
              <a:rPr lang="en-US" sz="2400" dirty="0"/>
              <a:t>DNS is a tiered architecture</a:t>
            </a:r>
          </a:p>
          <a:p>
            <a:endParaRPr sz="2400" dirty="0"/>
          </a:p>
        </p:txBody>
      </p:sp>
      <p:pic>
        <p:nvPicPr>
          <p:cNvPr id="346" name="Image" descr="Image"/>
          <p:cNvPicPr>
            <a:picLocks noChangeAspect="1"/>
          </p:cNvPicPr>
          <p:nvPr/>
        </p:nvPicPr>
        <p:blipFill>
          <a:blip r:embed="rId3"/>
          <a:stretch>
            <a:fillRect/>
          </a:stretch>
        </p:blipFill>
        <p:spPr>
          <a:xfrm>
            <a:off x="6354093" y="3322228"/>
            <a:ext cx="5447382" cy="3139328"/>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Pipeline Architectures"/>
          <p:cNvSpPr txBox="1">
            <a:spLocks noGrp="1"/>
          </p:cNvSpPr>
          <p:nvPr>
            <p:ph type="title"/>
          </p:nvPr>
        </p:nvSpPr>
        <p:spPr>
          <a:prstGeom prst="rect">
            <a:avLst/>
          </a:prstGeom>
        </p:spPr>
        <p:txBody>
          <a:bodyPr/>
          <a:lstStyle/>
          <a:p>
            <a:r>
              <a:t>Pipeline Architectures</a:t>
            </a:r>
          </a:p>
        </p:txBody>
      </p:sp>
      <p:sp>
        <p:nvSpPr>
          <p:cNvPr id="529" name="Body Level One…"/>
          <p:cNvSpPr txBox="1">
            <a:spLocks noGrp="1"/>
          </p:cNvSpPr>
          <p:nvPr>
            <p:ph idx="1"/>
          </p:nvPr>
        </p:nvSpPr>
        <p:spPr>
          <a:xfrm>
            <a:off x="838200" y="1500160"/>
            <a:ext cx="6234396"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Scalability/Performance:</a:t>
            </a:r>
          </a:p>
          <a:p>
            <a:pPr marL="431132" lvl="1" indent="-240632">
              <a:buSzPct val="100000"/>
            </a:pPr>
            <a:r>
              <a:rPr dirty="0"/>
              <a:t>Add more machines to process more data in parallel</a:t>
            </a:r>
          </a:p>
          <a:p>
            <a:pPr marL="431132" lvl="1" indent="-240632">
              <a:buSzPct val="100000"/>
            </a:pPr>
            <a:r>
              <a:rPr dirty="0"/>
              <a:t>Limited by bandwidth to transfer inputs/outputs between stages</a:t>
            </a:r>
          </a:p>
          <a:p>
            <a:r>
              <a:rPr dirty="0"/>
              <a:t>Fault tolerance: Each stage in pipeline is stateless. If one fails, it can be repeated elsewhere.</a:t>
            </a:r>
          </a:p>
        </p:txBody>
      </p:sp>
      <p:sp>
        <p:nvSpPr>
          <p:cNvPr id="530" name="Combine"/>
          <p:cNvSpPr txBox="1"/>
          <p:nvPr/>
        </p:nvSpPr>
        <p:spPr>
          <a:xfrm>
            <a:off x="10847476" y="4312390"/>
            <a:ext cx="983247" cy="327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Combine</a:t>
            </a:r>
          </a:p>
        </p:txBody>
      </p:sp>
      <p:sp>
        <p:nvSpPr>
          <p:cNvPr id="531" name="Line"/>
          <p:cNvSpPr/>
          <p:nvPr/>
        </p:nvSpPr>
        <p:spPr>
          <a:xfrm flipV="1">
            <a:off x="9711783" y="4130959"/>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2" name="Line"/>
          <p:cNvSpPr/>
          <p:nvPr/>
        </p:nvSpPr>
        <p:spPr>
          <a:xfrm flipH="1" flipV="1">
            <a:off x="8807930" y="4130959"/>
            <a:ext cx="901862"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3" name="Line"/>
          <p:cNvSpPr/>
          <p:nvPr/>
        </p:nvSpPr>
        <p:spPr>
          <a:xfrm flipV="1">
            <a:off x="9713654" y="4135212"/>
            <a:ext cx="950579" cy="68228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4" name="Line"/>
          <p:cNvSpPr/>
          <p:nvPr/>
        </p:nvSpPr>
        <p:spPr>
          <a:xfrm flipV="1">
            <a:off x="9729095" y="4203048"/>
            <a:ext cx="1706097" cy="5466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5" name="Line"/>
          <p:cNvSpPr/>
          <p:nvPr/>
        </p:nvSpPr>
        <p:spPr>
          <a:xfrm flipH="1" flipV="1">
            <a:off x="7827314" y="4147582"/>
            <a:ext cx="1850913" cy="65754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6" name="Result"/>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900"/>
              <a:t>Result</a:t>
            </a:r>
          </a:p>
        </p:txBody>
      </p:sp>
      <p:sp>
        <p:nvSpPr>
          <p:cNvPr id="537" name="Line"/>
          <p:cNvSpPr/>
          <p:nvPr/>
        </p:nvSpPr>
        <p:spPr>
          <a:xfrm flipV="1">
            <a:off x="7901961" y="3618532"/>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8" name="Line"/>
          <p:cNvSpPr/>
          <p:nvPr/>
        </p:nvSpPr>
        <p:spPr>
          <a:xfrm flipV="1">
            <a:off x="8821166"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9" name="Line"/>
          <p:cNvSpPr/>
          <p:nvPr/>
        </p:nvSpPr>
        <p:spPr>
          <a:xfrm flipV="1">
            <a:off x="9736694" y="3621516"/>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0" name="Line"/>
          <p:cNvSpPr/>
          <p:nvPr/>
        </p:nvSpPr>
        <p:spPr>
          <a:xfrm flipV="1">
            <a:off x="10619496" y="3680869"/>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1" name="Line"/>
          <p:cNvSpPr/>
          <p:nvPr/>
        </p:nvSpPr>
        <p:spPr>
          <a:xfrm flipV="1">
            <a:off x="11521604"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2" name="Stage 3"/>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900"/>
              <a:t>Stage 3</a:t>
            </a:r>
          </a:p>
        </p:txBody>
      </p:sp>
      <p:sp>
        <p:nvSpPr>
          <p:cNvPr id="543" name="Stage 3"/>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900"/>
              <a:t>Stage 3</a:t>
            </a:r>
          </a:p>
        </p:txBody>
      </p:sp>
      <p:sp>
        <p:nvSpPr>
          <p:cNvPr id="544" name="Stage 3"/>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900"/>
              <a:t>Stage 3</a:t>
            </a:r>
          </a:p>
        </p:txBody>
      </p:sp>
      <p:sp>
        <p:nvSpPr>
          <p:cNvPr id="545" name="Stage 3"/>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900"/>
              <a:t>Stage 3</a:t>
            </a:r>
          </a:p>
        </p:txBody>
      </p:sp>
      <p:sp>
        <p:nvSpPr>
          <p:cNvPr id="546" name="Stage 3"/>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900"/>
              <a:t>Stage 3</a:t>
            </a:r>
          </a:p>
        </p:txBody>
      </p:sp>
      <p:sp>
        <p:nvSpPr>
          <p:cNvPr id="547" name="Line"/>
          <p:cNvSpPr/>
          <p:nvPr/>
        </p:nvSpPr>
        <p:spPr>
          <a:xfrm flipV="1">
            <a:off x="7894546"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8" name="Line"/>
          <p:cNvSpPr/>
          <p:nvPr/>
        </p:nvSpPr>
        <p:spPr>
          <a:xfrm flipV="1">
            <a:off x="8819023" y="307623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9" name="Line"/>
          <p:cNvSpPr/>
          <p:nvPr/>
        </p:nvSpPr>
        <p:spPr>
          <a:xfrm flipV="1">
            <a:off x="9736694" y="316397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0" name="Line"/>
          <p:cNvSpPr/>
          <p:nvPr/>
        </p:nvSpPr>
        <p:spPr>
          <a:xfrm flipV="1">
            <a:off x="10617627"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1" name="Line"/>
          <p:cNvSpPr/>
          <p:nvPr/>
        </p:nvSpPr>
        <p:spPr>
          <a:xfrm flipV="1">
            <a:off x="11523472" y="3156625"/>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2" name="Stage 2"/>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900"/>
              <a:t>Stage 2</a:t>
            </a:r>
          </a:p>
        </p:txBody>
      </p:sp>
      <p:sp>
        <p:nvSpPr>
          <p:cNvPr id="553" name="Stage 2"/>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900"/>
              <a:t>Stage 2</a:t>
            </a:r>
          </a:p>
        </p:txBody>
      </p:sp>
      <p:sp>
        <p:nvSpPr>
          <p:cNvPr id="554" name="Stage 2"/>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900"/>
              <a:t>Stage 2</a:t>
            </a:r>
          </a:p>
        </p:txBody>
      </p:sp>
      <p:sp>
        <p:nvSpPr>
          <p:cNvPr id="555" name="Stage 2"/>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900"/>
              <a:t>Stage 2</a:t>
            </a:r>
          </a:p>
        </p:txBody>
      </p:sp>
      <p:sp>
        <p:nvSpPr>
          <p:cNvPr id="556" name="Stage 2"/>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900"/>
              <a:t>Stage 2</a:t>
            </a:r>
          </a:p>
        </p:txBody>
      </p:sp>
      <p:sp>
        <p:nvSpPr>
          <p:cNvPr id="557" name="Line"/>
          <p:cNvSpPr/>
          <p:nvPr/>
        </p:nvSpPr>
        <p:spPr>
          <a:xfrm flipV="1">
            <a:off x="8018869" y="2406714"/>
            <a:ext cx="1574139" cy="48171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8" name="Line"/>
          <p:cNvSpPr/>
          <p:nvPr/>
        </p:nvSpPr>
        <p:spPr>
          <a:xfrm flipV="1">
            <a:off x="8816386" y="2368480"/>
            <a:ext cx="884948" cy="545329"/>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9" name="Line"/>
          <p:cNvSpPr/>
          <p:nvPr/>
        </p:nvSpPr>
        <p:spPr>
          <a:xfrm flipV="1">
            <a:off x="9711783" y="2295747"/>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0" name="Line"/>
          <p:cNvSpPr/>
          <p:nvPr/>
        </p:nvSpPr>
        <p:spPr>
          <a:xfrm flipH="1" flipV="1">
            <a:off x="9707209" y="2357386"/>
            <a:ext cx="914992"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1" name="Line"/>
          <p:cNvSpPr/>
          <p:nvPr/>
        </p:nvSpPr>
        <p:spPr>
          <a:xfrm flipH="1" flipV="1">
            <a:off x="9706076" y="2357386"/>
            <a:ext cx="1752135"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2" name="Stage 1"/>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900"/>
              <a:t>Stage 1</a:t>
            </a:r>
          </a:p>
        </p:txBody>
      </p:sp>
      <p:sp>
        <p:nvSpPr>
          <p:cNvPr id="563" name="Stage 1"/>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900"/>
              <a:t>Stage 1</a:t>
            </a:r>
          </a:p>
        </p:txBody>
      </p:sp>
      <p:sp>
        <p:nvSpPr>
          <p:cNvPr id="564" name="Stage 1"/>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900"/>
              <a:t>Stage 1</a:t>
            </a:r>
          </a:p>
        </p:txBody>
      </p:sp>
      <p:sp>
        <p:nvSpPr>
          <p:cNvPr id="565" name="Stage 1"/>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900"/>
              <a:t>Stage 1</a:t>
            </a:r>
          </a:p>
        </p:txBody>
      </p:sp>
      <p:sp>
        <p:nvSpPr>
          <p:cNvPr id="566" name="Stage 1"/>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900"/>
              <a:t>Stage 1</a:t>
            </a:r>
          </a:p>
        </p:txBody>
      </p:sp>
      <p:sp>
        <p:nvSpPr>
          <p:cNvPr id="567" name="Partition"/>
          <p:cNvSpPr txBox="1"/>
          <p:nvPr/>
        </p:nvSpPr>
        <p:spPr>
          <a:xfrm>
            <a:off x="10654211" y="2478368"/>
            <a:ext cx="720171" cy="2415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Partition</a:t>
            </a:r>
          </a:p>
        </p:txBody>
      </p:sp>
      <p:sp>
        <p:nvSpPr>
          <p:cNvPr id="568" name="Big Data (lots of work)"/>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defRPr>
                <a:solidFill>
                  <a:srgbClr val="FFFFFF"/>
                </a:solidFill>
                <a:latin typeface="Helvetica Light"/>
                <a:ea typeface="Helvetica Light"/>
                <a:cs typeface="Helvetica Light"/>
                <a:sym typeface="Helvetica Light"/>
              </a:defRPr>
            </a:pPr>
            <a:r>
              <a:rPr sz="900"/>
              <a:t>Big Data (lots of </a:t>
            </a:r>
            <a:r>
              <a:rPr sz="900" b="1">
                <a:sym typeface="Helvetica"/>
              </a:rPr>
              <a:t>work</a:t>
            </a:r>
            <a:r>
              <a:rPr sz="900"/>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Event-Driven Architectures"/>
          <p:cNvSpPr txBox="1">
            <a:spLocks noGrp="1"/>
          </p:cNvSpPr>
          <p:nvPr>
            <p:ph type="title"/>
          </p:nvPr>
        </p:nvSpPr>
        <p:spPr>
          <a:prstGeom prst="rect">
            <a:avLst/>
          </a:prstGeom>
        </p:spPr>
        <p:txBody>
          <a:bodyPr/>
          <a:lstStyle/>
          <a:p>
            <a:r>
              <a:t>Event-Driven Architectures</a:t>
            </a:r>
          </a:p>
        </p:txBody>
      </p:sp>
      <p:sp>
        <p:nvSpPr>
          <p:cNvPr id="574" name="Body Level One…"/>
          <p:cNvSpPr txBox="1">
            <a:spLocks noGrp="1"/>
          </p:cNvSpPr>
          <p:nvPr>
            <p:ph idx="1"/>
          </p:nvPr>
        </p:nvSpPr>
        <p:spPr>
          <a:xfrm>
            <a:off x="838200" y="1500160"/>
            <a:ext cx="7200331"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55000" lnSpcReduction="20000"/>
          </a:bodyPr>
          <a:lstStyle/>
          <a:p>
            <a:pPr marL="206943" indent="-206943" defTabSz="1048485">
              <a:spcBef>
                <a:spcPts val="1900"/>
              </a:spcBef>
              <a:defRPr sz="4128"/>
            </a:pPr>
            <a:r>
              <a:rPr dirty="0"/>
              <a:t>Metaphor: a bunch of bureaucrats shuffling papers</a:t>
            </a:r>
          </a:p>
          <a:p>
            <a:pPr marL="206943" indent="-206943" defTabSz="1048485">
              <a:spcBef>
                <a:spcPts val="1900"/>
              </a:spcBef>
              <a:defRPr sz="4128"/>
            </a:pPr>
            <a:r>
              <a:rPr dirty="0"/>
              <a:t>Components correspond to stages in the flow of data through the system (not necessarily a straight-line flow)</a:t>
            </a:r>
          </a:p>
          <a:p>
            <a:pPr marL="206943" indent="-206943" defTabSz="1048485">
              <a:spcBef>
                <a:spcPts val="1900"/>
              </a:spcBef>
              <a:defRPr sz="4128"/>
            </a:pPr>
            <a:r>
              <a:rPr dirty="0"/>
              <a:t>Very useful for </a:t>
            </a:r>
            <a:r>
              <a:rPr i="1" dirty="0"/>
              <a:t>composing</a:t>
            </a:r>
            <a:r>
              <a:rPr dirty="0"/>
              <a:t> other services (bureaucrats)</a:t>
            </a:r>
          </a:p>
          <a:p>
            <a:pPr marL="206943" indent="-206943" defTabSz="1048485">
              <a:spcBef>
                <a:spcPts val="1900"/>
              </a:spcBef>
              <a:defRPr sz="4128"/>
            </a:pPr>
            <a:r>
              <a:rPr dirty="0"/>
              <a:t>Each processing unit has an in-box and one or more out-boxes</a:t>
            </a:r>
          </a:p>
          <a:p>
            <a:pPr marL="206943" indent="-206943" defTabSz="1048485">
              <a:spcBef>
                <a:spcPts val="1900"/>
              </a:spcBef>
              <a:defRPr sz="4128"/>
            </a:pPr>
            <a:r>
              <a:rPr dirty="0"/>
              <a:t>Each unit takes a task from its inbox, processes it, and puts the results in one or more outboxes.</a:t>
            </a:r>
          </a:p>
          <a:p>
            <a:pPr marL="206943" indent="-206943" defTabSz="1048485">
              <a:spcBef>
                <a:spcPts val="1900"/>
              </a:spcBef>
              <a:defRPr sz="4128"/>
            </a:pPr>
            <a:r>
              <a:rPr dirty="0"/>
              <a:t>Stages are typically connected by asynchronous message queues.</a:t>
            </a:r>
          </a:p>
        </p:txBody>
      </p:sp>
      <p:pic>
        <p:nvPicPr>
          <p:cNvPr id="575" name="Image" descr="Image"/>
          <p:cNvPicPr>
            <a:picLocks noChangeAspect="1"/>
          </p:cNvPicPr>
          <p:nvPr/>
        </p:nvPicPr>
        <p:blipFill>
          <a:blip r:embed="rId3"/>
          <a:stretch>
            <a:fillRect/>
          </a:stretch>
        </p:blipFill>
        <p:spPr>
          <a:xfrm>
            <a:off x="8284111" y="2124252"/>
            <a:ext cx="3719506" cy="4128007"/>
          </a:xfrm>
          <a:prstGeom prst="rect">
            <a:avLst/>
          </a:prstGeom>
          <a:ln w="12700">
            <a:miter lim="400000"/>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REST Principles"/>
          <p:cNvSpPr txBox="1">
            <a:spLocks noGrp="1"/>
          </p:cNvSpPr>
          <p:nvPr>
            <p:ph type="title"/>
          </p:nvPr>
        </p:nvSpPr>
        <p:spPr>
          <a:prstGeom prst="rect">
            <a:avLst/>
          </a:prstGeom>
        </p:spPr>
        <p:txBody>
          <a:bodyPr/>
          <a:lstStyle/>
          <a:p>
            <a:r>
              <a:t>REST Principles </a:t>
            </a:r>
          </a:p>
        </p:txBody>
      </p:sp>
      <p:sp>
        <p:nvSpPr>
          <p:cNvPr id="800" name="Single Server - As far as the client knows, there’s just one…"/>
          <p:cNvSpPr txBox="1">
            <a:spLocks noGrp="1"/>
          </p:cNvSpPr>
          <p:nvPr>
            <p:ph idx="1"/>
          </p:nvPr>
        </p:nvSpPr>
        <p:spPr>
          <a:prstGeom prst="rect">
            <a:avLst/>
          </a:prstGeom>
        </p:spPr>
        <p:txBody>
          <a:bodyPr>
            <a:normAutofit/>
          </a:bodyPr>
          <a:lstStyle/>
          <a:p>
            <a:r>
              <a:rPr dirty="0"/>
              <a:t>Single Server - As far as the client knows, there’s just one</a:t>
            </a:r>
          </a:p>
          <a:p>
            <a:r>
              <a:rPr dirty="0"/>
              <a:t>Stateless - Each request contains enough information that a different server could process it (if there were multiple…)</a:t>
            </a:r>
            <a:endParaRPr lang="en-US" dirty="0"/>
          </a:p>
          <a:p>
            <a:r>
              <a:rPr lang="en-US" dirty="0"/>
              <a:t>Uniform </a:t>
            </a:r>
            <a:r>
              <a:rPr lang="en-US" dirty="0" err="1"/>
              <a:t>Cacheability</a:t>
            </a:r>
            <a:r>
              <a:rPr lang="en-US" dirty="0"/>
              <a:t> - Each request is identified as cacheable or not. (</a:t>
            </a:r>
            <a:r>
              <a:rPr lang="en-US" dirty="0" err="1"/>
              <a:t>eg</a:t>
            </a:r>
            <a:r>
              <a:rPr lang="en-US" dirty="0"/>
              <a:t>: GET is cacheable, POST is not!)</a:t>
            </a:r>
            <a:endParaRPr dirty="0"/>
          </a:p>
          <a:p>
            <a:r>
              <a:rPr dirty="0"/>
              <a:t>Uniform Interface - Standard way to specify interface</a:t>
            </a:r>
          </a:p>
        </p:txBody>
      </p:sp>
      <p:grpSp>
        <p:nvGrpSpPr>
          <p:cNvPr id="843" name="Group"/>
          <p:cNvGrpSpPr/>
          <p:nvPr/>
        </p:nvGrpSpPr>
        <p:grpSpPr>
          <a:xfrm>
            <a:off x="8858440" y="3572835"/>
            <a:ext cx="2239123" cy="1724496"/>
            <a:chOff x="0" y="0"/>
            <a:chExt cx="4478243" cy="3448990"/>
          </a:xfrm>
        </p:grpSpPr>
        <p:sp>
          <p:nvSpPr>
            <p:cNvPr id="802" name="Connection Line"/>
            <p:cNvSpPr/>
            <p:nvPr/>
          </p:nvSpPr>
          <p:spPr>
            <a:xfrm flipV="1">
              <a:off x="2854217" y="571349"/>
              <a:ext cx="2" cy="2455715"/>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defTabSz="457200">
                <a:defRPr sz="1800">
                  <a:solidFill>
                    <a:srgbClr val="000000"/>
                  </a:solidFill>
                  <a:latin typeface="Calibri"/>
                  <a:ea typeface="Calibri"/>
                  <a:cs typeface="Calibri"/>
                  <a:sym typeface="Calibri"/>
                </a:defRPr>
              </a:pPr>
              <a:endParaRPr sz="900"/>
            </a:p>
          </p:txBody>
        </p:sp>
        <p:pic>
          <p:nvPicPr>
            <p:cNvPr id="803" name="Image" descr="Image"/>
            <p:cNvPicPr>
              <a:picLocks noChangeAspect="1"/>
            </p:cNvPicPr>
            <p:nvPr/>
          </p:nvPicPr>
          <p:blipFill>
            <a:blip r:embed="rId2"/>
            <a:stretch>
              <a:fillRect/>
            </a:stretch>
          </p:blipFill>
          <p:spPr>
            <a:xfrm>
              <a:off x="2166980" y="3027062"/>
              <a:ext cx="420429" cy="420428"/>
            </a:xfrm>
            <a:prstGeom prst="rect">
              <a:avLst/>
            </a:prstGeom>
            <a:ln w="12700" cap="flat">
              <a:noFill/>
              <a:miter lim="400000"/>
            </a:ln>
            <a:effectLst/>
          </p:spPr>
        </p:pic>
        <p:grpSp>
          <p:nvGrpSpPr>
            <p:cNvPr id="810" name="Group"/>
            <p:cNvGrpSpPr/>
            <p:nvPr/>
          </p:nvGrpSpPr>
          <p:grpSpPr>
            <a:xfrm>
              <a:off x="1980286" y="619621"/>
              <a:ext cx="1747864" cy="600902"/>
              <a:chOff x="0" y="0"/>
              <a:chExt cx="1747862" cy="600901"/>
            </a:xfrm>
          </p:grpSpPr>
          <p:pic>
            <p:nvPicPr>
              <p:cNvPr id="804" name="Image" descr="Image"/>
              <p:cNvPicPr>
                <a:picLocks noChangeAspect="1"/>
              </p:cNvPicPr>
              <p:nvPr/>
            </p:nvPicPr>
            <p:blipFill>
              <a:blip r:embed="rId3"/>
              <a:srcRect r="71137"/>
              <a:stretch>
                <a:fillRect/>
              </a:stretch>
            </p:blipFill>
            <p:spPr>
              <a:xfrm>
                <a:off x="-1" y="0"/>
                <a:ext cx="266826" cy="600902"/>
              </a:xfrm>
              <a:prstGeom prst="rect">
                <a:avLst/>
              </a:prstGeom>
              <a:ln w="12700" cap="flat">
                <a:noFill/>
                <a:miter lim="400000"/>
              </a:ln>
              <a:effectLst/>
            </p:spPr>
          </p:pic>
          <p:pic>
            <p:nvPicPr>
              <p:cNvPr id="805" name="Image" descr="Image"/>
              <p:cNvPicPr>
                <a:picLocks noChangeAspect="1"/>
              </p:cNvPicPr>
              <p:nvPr/>
            </p:nvPicPr>
            <p:blipFill>
              <a:blip r:embed="rId3"/>
              <a:srcRect r="71137"/>
              <a:stretch>
                <a:fillRect/>
              </a:stretch>
            </p:blipFill>
            <p:spPr>
              <a:xfrm>
                <a:off x="296207" y="0"/>
                <a:ext cx="266826" cy="600902"/>
              </a:xfrm>
              <a:prstGeom prst="rect">
                <a:avLst/>
              </a:prstGeom>
              <a:ln w="12700" cap="flat">
                <a:noFill/>
                <a:miter lim="400000"/>
              </a:ln>
              <a:effectLst/>
            </p:spPr>
          </p:pic>
          <p:pic>
            <p:nvPicPr>
              <p:cNvPr id="806" name="Image" descr="Image"/>
              <p:cNvPicPr>
                <a:picLocks noChangeAspect="1"/>
              </p:cNvPicPr>
              <p:nvPr/>
            </p:nvPicPr>
            <p:blipFill>
              <a:blip r:embed="rId3"/>
              <a:srcRect r="71137"/>
              <a:stretch>
                <a:fillRect/>
              </a:stretch>
            </p:blipFill>
            <p:spPr>
              <a:xfrm>
                <a:off x="592414" y="0"/>
                <a:ext cx="266827" cy="600902"/>
              </a:xfrm>
              <a:prstGeom prst="rect">
                <a:avLst/>
              </a:prstGeom>
              <a:ln w="12700" cap="flat">
                <a:noFill/>
                <a:miter lim="400000"/>
              </a:ln>
              <a:effectLst/>
            </p:spPr>
          </p:pic>
          <p:pic>
            <p:nvPicPr>
              <p:cNvPr id="807" name="Image" descr="Image"/>
              <p:cNvPicPr>
                <a:picLocks noChangeAspect="1"/>
              </p:cNvPicPr>
              <p:nvPr/>
            </p:nvPicPr>
            <p:blipFill>
              <a:blip r:embed="rId3"/>
              <a:srcRect r="71137"/>
              <a:stretch>
                <a:fillRect/>
              </a:stretch>
            </p:blipFill>
            <p:spPr>
              <a:xfrm>
                <a:off x="888622" y="0"/>
                <a:ext cx="266826" cy="600902"/>
              </a:xfrm>
              <a:prstGeom prst="rect">
                <a:avLst/>
              </a:prstGeom>
              <a:ln w="12700" cap="flat">
                <a:noFill/>
                <a:miter lim="400000"/>
              </a:ln>
              <a:effectLst/>
            </p:spPr>
          </p:pic>
          <p:pic>
            <p:nvPicPr>
              <p:cNvPr id="808" name="Image" descr="Image"/>
              <p:cNvPicPr>
                <a:picLocks noChangeAspect="1"/>
              </p:cNvPicPr>
              <p:nvPr/>
            </p:nvPicPr>
            <p:blipFill>
              <a:blip r:embed="rId3"/>
              <a:srcRect r="71137"/>
              <a:stretch>
                <a:fillRect/>
              </a:stretch>
            </p:blipFill>
            <p:spPr>
              <a:xfrm>
                <a:off x="1184829" y="0"/>
                <a:ext cx="266827" cy="600902"/>
              </a:xfrm>
              <a:prstGeom prst="rect">
                <a:avLst/>
              </a:prstGeom>
              <a:ln w="12700" cap="flat">
                <a:noFill/>
                <a:miter lim="400000"/>
              </a:ln>
              <a:effectLst/>
            </p:spPr>
          </p:pic>
          <p:pic>
            <p:nvPicPr>
              <p:cNvPr id="809" name="Image" descr="Image"/>
              <p:cNvPicPr>
                <a:picLocks noChangeAspect="1"/>
              </p:cNvPicPr>
              <p:nvPr/>
            </p:nvPicPr>
            <p:blipFill>
              <a:blip r:embed="rId3"/>
              <a:srcRect r="71137"/>
              <a:stretch>
                <a:fillRect/>
              </a:stretch>
            </p:blipFill>
            <p:spPr>
              <a:xfrm>
                <a:off x="1481037" y="0"/>
                <a:ext cx="266826" cy="600902"/>
              </a:xfrm>
              <a:prstGeom prst="rect">
                <a:avLst/>
              </a:prstGeom>
              <a:ln w="12700" cap="flat">
                <a:noFill/>
                <a:miter lim="400000"/>
              </a:ln>
              <a:effectLst/>
            </p:spPr>
          </p:pic>
        </p:grpSp>
        <p:grpSp>
          <p:nvGrpSpPr>
            <p:cNvPr id="815" name="Group"/>
            <p:cNvGrpSpPr/>
            <p:nvPr/>
          </p:nvGrpSpPr>
          <p:grpSpPr>
            <a:xfrm>
              <a:off x="2116528" y="1397923"/>
              <a:ext cx="1475499" cy="492186"/>
              <a:chOff x="119" y="-114"/>
              <a:chExt cx="1475498" cy="492185"/>
            </a:xfrm>
          </p:grpSpPr>
          <p:pic>
            <p:nvPicPr>
              <p:cNvPr id="811" name="Image" descr="Image"/>
              <p:cNvPicPr>
                <a:picLocks noChangeAspect="1"/>
              </p:cNvPicPr>
              <p:nvPr/>
            </p:nvPicPr>
            <p:blipFill>
              <a:blip r:embed="rId4"/>
              <a:srcRect l="5338" t="46568" r="4291" b="46084"/>
              <a:stretch>
                <a:fillRect/>
              </a:stretch>
            </p:blipFill>
            <p:spPr>
              <a:xfrm>
                <a:off x="119" y="-11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2" name="Image" descr="Image"/>
              <p:cNvPicPr>
                <a:picLocks noChangeAspect="1"/>
              </p:cNvPicPr>
              <p:nvPr/>
            </p:nvPicPr>
            <p:blipFill>
              <a:blip r:embed="rId4"/>
              <a:srcRect l="5338" t="46568" r="4291" b="46084"/>
              <a:stretch>
                <a:fillRect/>
              </a:stretch>
            </p:blipFill>
            <p:spPr>
              <a:xfrm>
                <a:off x="119" y="123858"/>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3" name="Image" descr="Image"/>
              <p:cNvPicPr>
                <a:picLocks noChangeAspect="1"/>
              </p:cNvPicPr>
              <p:nvPr/>
            </p:nvPicPr>
            <p:blipFill>
              <a:blip r:embed="rId4"/>
              <a:srcRect l="5338" t="46568" r="4291" b="46084"/>
              <a:stretch>
                <a:fillRect/>
              </a:stretch>
            </p:blipFill>
            <p:spPr>
              <a:xfrm>
                <a:off x="119" y="238032"/>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4" name="Image" descr="Image"/>
              <p:cNvPicPr>
                <a:picLocks noChangeAspect="1"/>
              </p:cNvPicPr>
              <p:nvPr/>
            </p:nvPicPr>
            <p:blipFill>
              <a:blip r:embed="rId4"/>
              <a:srcRect l="5338" t="46568" r="4291" b="46084"/>
              <a:stretch>
                <a:fillRect/>
              </a:stretch>
            </p:blipFill>
            <p:spPr>
              <a:xfrm>
                <a:off x="119" y="36200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grpSp>
        <p:grpSp>
          <p:nvGrpSpPr>
            <p:cNvPr id="821" name="Group"/>
            <p:cNvGrpSpPr/>
            <p:nvPr/>
          </p:nvGrpSpPr>
          <p:grpSpPr>
            <a:xfrm>
              <a:off x="1671981" y="2229136"/>
              <a:ext cx="2015829" cy="523863"/>
              <a:chOff x="0" y="0"/>
              <a:chExt cx="2015827" cy="523861"/>
            </a:xfrm>
          </p:grpSpPr>
          <p:pic>
            <p:nvPicPr>
              <p:cNvPr id="816" name="Image" descr="Image"/>
              <p:cNvPicPr>
                <a:picLocks noChangeAspect="1"/>
              </p:cNvPicPr>
              <p:nvPr/>
            </p:nvPicPr>
            <p:blipFill>
              <a:blip r:embed="rId5"/>
              <a:stretch>
                <a:fillRect/>
              </a:stretch>
            </p:blipFill>
            <p:spPr>
              <a:xfrm>
                <a:off x="-1" y="-1"/>
                <a:ext cx="398801" cy="523863"/>
              </a:xfrm>
              <a:prstGeom prst="rect">
                <a:avLst/>
              </a:prstGeom>
              <a:ln w="12700" cap="flat">
                <a:noFill/>
                <a:miter lim="400000"/>
              </a:ln>
              <a:effectLst/>
            </p:spPr>
          </p:pic>
          <p:pic>
            <p:nvPicPr>
              <p:cNvPr id="817" name="Image" descr="Image"/>
              <p:cNvPicPr>
                <a:picLocks noChangeAspect="1"/>
              </p:cNvPicPr>
              <p:nvPr/>
            </p:nvPicPr>
            <p:blipFill>
              <a:blip r:embed="rId5"/>
              <a:stretch>
                <a:fillRect/>
              </a:stretch>
            </p:blipFill>
            <p:spPr>
              <a:xfrm>
                <a:off x="808514" y="-1"/>
                <a:ext cx="398800" cy="523863"/>
              </a:xfrm>
              <a:prstGeom prst="rect">
                <a:avLst/>
              </a:prstGeom>
              <a:ln w="12700" cap="flat">
                <a:noFill/>
                <a:miter lim="400000"/>
              </a:ln>
              <a:effectLst/>
            </p:spPr>
          </p:pic>
          <p:pic>
            <p:nvPicPr>
              <p:cNvPr id="818" name="Image" descr="Image"/>
              <p:cNvPicPr>
                <a:picLocks noChangeAspect="1"/>
              </p:cNvPicPr>
              <p:nvPr/>
            </p:nvPicPr>
            <p:blipFill>
              <a:blip r:embed="rId5"/>
              <a:stretch>
                <a:fillRect/>
              </a:stretch>
            </p:blipFill>
            <p:spPr>
              <a:xfrm>
                <a:off x="409646" y="-1"/>
                <a:ext cx="398801" cy="523863"/>
              </a:xfrm>
              <a:prstGeom prst="rect">
                <a:avLst/>
              </a:prstGeom>
              <a:ln w="12700" cap="flat">
                <a:noFill/>
                <a:miter lim="400000"/>
              </a:ln>
              <a:effectLst/>
            </p:spPr>
          </p:pic>
          <p:pic>
            <p:nvPicPr>
              <p:cNvPr id="819" name="Image" descr="Image"/>
              <p:cNvPicPr>
                <a:picLocks noChangeAspect="1"/>
              </p:cNvPicPr>
              <p:nvPr/>
            </p:nvPicPr>
            <p:blipFill>
              <a:blip r:embed="rId5"/>
              <a:stretch>
                <a:fillRect/>
              </a:stretch>
            </p:blipFill>
            <p:spPr>
              <a:xfrm>
                <a:off x="1212771" y="-1"/>
                <a:ext cx="398800" cy="523863"/>
              </a:xfrm>
              <a:prstGeom prst="rect">
                <a:avLst/>
              </a:prstGeom>
              <a:ln w="12700" cap="flat">
                <a:noFill/>
                <a:miter lim="400000"/>
              </a:ln>
              <a:effectLst/>
            </p:spPr>
          </p:pic>
          <p:pic>
            <p:nvPicPr>
              <p:cNvPr id="820" name="Image" descr="Image"/>
              <p:cNvPicPr>
                <a:picLocks noChangeAspect="1"/>
              </p:cNvPicPr>
              <p:nvPr/>
            </p:nvPicPr>
            <p:blipFill>
              <a:blip r:embed="rId5"/>
              <a:stretch>
                <a:fillRect/>
              </a:stretch>
            </p:blipFill>
            <p:spPr>
              <a:xfrm>
                <a:off x="1617028" y="-1"/>
                <a:ext cx="398800" cy="523863"/>
              </a:xfrm>
              <a:prstGeom prst="rect">
                <a:avLst/>
              </a:prstGeom>
              <a:ln w="12700" cap="flat">
                <a:noFill/>
                <a:miter lim="400000"/>
              </a:ln>
              <a:effectLst/>
            </p:spPr>
          </p:pic>
        </p:grpSp>
        <p:sp>
          <p:nvSpPr>
            <p:cNvPr id="822" name="External Cache"/>
            <p:cNvSpPr txBox="1"/>
            <p:nvPr/>
          </p:nvSpPr>
          <p:spPr>
            <a:xfrm>
              <a:off x="3794623" y="708356"/>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External Cache</a:t>
              </a:r>
            </a:p>
          </p:txBody>
        </p:sp>
        <p:sp>
          <p:nvSpPr>
            <p:cNvPr id="823" name="Web Servers"/>
            <p:cNvSpPr txBox="1"/>
            <p:nvPr/>
          </p:nvSpPr>
          <p:spPr>
            <a:xfrm>
              <a:off x="3697602" y="1428011"/>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Web Servers</a:t>
              </a:r>
            </a:p>
          </p:txBody>
        </p:sp>
        <p:sp>
          <p:nvSpPr>
            <p:cNvPr id="824" name="App Servers"/>
            <p:cNvSpPr txBox="1"/>
            <p:nvPr/>
          </p:nvSpPr>
          <p:spPr>
            <a:xfrm>
              <a:off x="3697602" y="2279351"/>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App Servers</a:t>
              </a:r>
            </a:p>
          </p:txBody>
        </p:sp>
        <p:pic>
          <p:nvPicPr>
            <p:cNvPr id="825" name="Image" descr="Image"/>
            <p:cNvPicPr>
              <a:picLocks noChangeAspect="1"/>
            </p:cNvPicPr>
            <p:nvPr/>
          </p:nvPicPr>
          <p:blipFill>
            <a:blip r:embed="rId2"/>
            <a:stretch>
              <a:fillRect/>
            </a:stretch>
          </p:blipFill>
          <p:spPr>
            <a:xfrm>
              <a:off x="2644003" y="3027062"/>
              <a:ext cx="420429" cy="420428"/>
            </a:xfrm>
            <a:prstGeom prst="rect">
              <a:avLst/>
            </a:prstGeom>
            <a:ln w="12700" cap="flat">
              <a:noFill/>
              <a:miter lim="400000"/>
            </a:ln>
            <a:effectLst/>
          </p:spPr>
        </p:pic>
        <p:pic>
          <p:nvPicPr>
            <p:cNvPr id="826" name="Image" descr="Image"/>
            <p:cNvPicPr>
              <a:picLocks noChangeAspect="1"/>
            </p:cNvPicPr>
            <p:nvPr/>
          </p:nvPicPr>
          <p:blipFill>
            <a:blip r:embed="rId2"/>
            <a:stretch>
              <a:fillRect/>
            </a:stretch>
          </p:blipFill>
          <p:spPr>
            <a:xfrm>
              <a:off x="3121027" y="3027062"/>
              <a:ext cx="420429" cy="420428"/>
            </a:xfrm>
            <a:prstGeom prst="rect">
              <a:avLst/>
            </a:prstGeom>
            <a:ln w="12700" cap="flat">
              <a:noFill/>
              <a:miter lim="400000"/>
            </a:ln>
            <a:effectLst/>
          </p:spPr>
        </p:pic>
        <p:sp>
          <p:nvSpPr>
            <p:cNvPr id="827" name="Database servers"/>
            <p:cNvSpPr txBox="1"/>
            <p:nvPr/>
          </p:nvSpPr>
          <p:spPr>
            <a:xfrm>
              <a:off x="3610646" y="3025558"/>
              <a:ext cx="770575"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Database servers</a:t>
              </a:r>
            </a:p>
          </p:txBody>
        </p:sp>
        <p:pic>
          <p:nvPicPr>
            <p:cNvPr id="828" name="Image" descr="Image"/>
            <p:cNvPicPr>
              <a:picLocks noChangeAspect="1"/>
            </p:cNvPicPr>
            <p:nvPr/>
          </p:nvPicPr>
          <p:blipFill>
            <a:blip r:embed="rId6"/>
            <a:stretch>
              <a:fillRect/>
            </a:stretch>
          </p:blipFill>
          <p:spPr>
            <a:xfrm>
              <a:off x="2188541" y="0"/>
              <a:ext cx="1331354" cy="571351"/>
            </a:xfrm>
            <a:prstGeom prst="rect">
              <a:avLst/>
            </a:prstGeom>
            <a:ln w="12700" cap="flat">
              <a:noFill/>
              <a:miter lim="400000"/>
            </a:ln>
            <a:effectLst/>
          </p:spPr>
        </p:pic>
        <p:grpSp>
          <p:nvGrpSpPr>
            <p:cNvPr id="831" name="Group"/>
            <p:cNvGrpSpPr/>
            <p:nvPr/>
          </p:nvGrpSpPr>
          <p:grpSpPr>
            <a:xfrm>
              <a:off x="678154" y="1429513"/>
              <a:ext cx="563035" cy="600902"/>
              <a:chOff x="0" y="0"/>
              <a:chExt cx="563033" cy="600901"/>
            </a:xfrm>
          </p:grpSpPr>
          <p:pic>
            <p:nvPicPr>
              <p:cNvPr id="829" name="Image" descr="Image"/>
              <p:cNvPicPr>
                <a:picLocks noChangeAspect="1"/>
              </p:cNvPicPr>
              <p:nvPr/>
            </p:nvPicPr>
            <p:blipFill>
              <a:blip r:embed="rId3"/>
              <a:srcRect r="71137"/>
              <a:stretch>
                <a:fillRect/>
              </a:stretch>
            </p:blipFill>
            <p:spPr>
              <a:xfrm>
                <a:off x="0" y="0"/>
                <a:ext cx="266826" cy="600902"/>
              </a:xfrm>
              <a:prstGeom prst="rect">
                <a:avLst/>
              </a:prstGeom>
              <a:ln w="12700" cap="flat">
                <a:noFill/>
                <a:miter lim="400000"/>
              </a:ln>
              <a:effectLst/>
            </p:spPr>
          </p:pic>
          <p:pic>
            <p:nvPicPr>
              <p:cNvPr id="830" name="Image" descr="Image"/>
              <p:cNvPicPr>
                <a:picLocks noChangeAspect="1"/>
              </p:cNvPicPr>
              <p:nvPr/>
            </p:nvPicPr>
            <p:blipFill>
              <a:blip r:embed="rId3"/>
              <a:srcRect r="71137"/>
              <a:stretch>
                <a:fillRect/>
              </a:stretch>
            </p:blipFill>
            <p:spPr>
              <a:xfrm>
                <a:off x="296207" y="0"/>
                <a:ext cx="266827" cy="600902"/>
              </a:xfrm>
              <a:prstGeom prst="rect">
                <a:avLst/>
              </a:prstGeom>
              <a:ln w="12700" cap="flat">
                <a:noFill/>
                <a:miter lim="400000"/>
              </a:ln>
              <a:effectLst/>
            </p:spPr>
          </p:pic>
        </p:grpSp>
        <p:sp>
          <p:nvSpPr>
            <p:cNvPr id="832" name="Internal Cache"/>
            <p:cNvSpPr txBox="1"/>
            <p:nvPr/>
          </p:nvSpPr>
          <p:spPr>
            <a:xfrm>
              <a:off x="14040" y="1518247"/>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Internal Cache</a:t>
              </a:r>
            </a:p>
          </p:txBody>
        </p:sp>
        <p:grpSp>
          <p:nvGrpSpPr>
            <p:cNvPr id="835" name="Group"/>
            <p:cNvGrpSpPr/>
            <p:nvPr/>
          </p:nvGrpSpPr>
          <p:grpSpPr>
            <a:xfrm>
              <a:off x="728794" y="2190617"/>
              <a:ext cx="563034" cy="600902"/>
              <a:chOff x="0" y="0"/>
              <a:chExt cx="563033" cy="600901"/>
            </a:xfrm>
          </p:grpSpPr>
          <p:pic>
            <p:nvPicPr>
              <p:cNvPr id="833" name="Image" descr="Image"/>
              <p:cNvPicPr>
                <a:picLocks noChangeAspect="1"/>
              </p:cNvPicPr>
              <p:nvPr/>
            </p:nvPicPr>
            <p:blipFill>
              <a:blip r:embed="rId3"/>
              <a:srcRect r="71137"/>
              <a:stretch>
                <a:fillRect/>
              </a:stretch>
            </p:blipFill>
            <p:spPr>
              <a:xfrm>
                <a:off x="-1" y="0"/>
                <a:ext cx="266827" cy="600902"/>
              </a:xfrm>
              <a:prstGeom prst="rect">
                <a:avLst/>
              </a:prstGeom>
              <a:ln w="12700" cap="flat">
                <a:noFill/>
                <a:miter lim="400000"/>
              </a:ln>
              <a:effectLst/>
            </p:spPr>
          </p:pic>
          <p:pic>
            <p:nvPicPr>
              <p:cNvPr id="834" name="Image" descr="Image"/>
              <p:cNvPicPr>
                <a:picLocks noChangeAspect="1"/>
              </p:cNvPicPr>
              <p:nvPr/>
            </p:nvPicPr>
            <p:blipFill>
              <a:blip r:embed="rId3"/>
              <a:srcRect r="71137"/>
              <a:stretch>
                <a:fillRect/>
              </a:stretch>
            </p:blipFill>
            <p:spPr>
              <a:xfrm>
                <a:off x="296207" y="0"/>
                <a:ext cx="266827" cy="600902"/>
              </a:xfrm>
              <a:prstGeom prst="rect">
                <a:avLst/>
              </a:prstGeom>
              <a:ln w="12700" cap="flat">
                <a:noFill/>
                <a:miter lim="400000"/>
              </a:ln>
              <a:effectLst/>
            </p:spPr>
          </p:pic>
        </p:grpSp>
        <p:sp>
          <p:nvSpPr>
            <p:cNvPr id="836" name="Misc Services"/>
            <p:cNvSpPr txBox="1"/>
            <p:nvPr/>
          </p:nvSpPr>
          <p:spPr>
            <a:xfrm>
              <a:off x="0" y="2279351"/>
              <a:ext cx="683618"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Misc Services</a:t>
              </a:r>
            </a:p>
          </p:txBody>
        </p:sp>
        <p:sp>
          <p:nvSpPr>
            <p:cNvPr id="837" name="Connection Line"/>
            <p:cNvSpPr/>
            <p:nvPr/>
          </p:nvSpPr>
          <p:spPr>
            <a:xfrm flipV="1">
              <a:off x="1230400" y="1674294"/>
              <a:ext cx="886203" cy="42644"/>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defTabSz="457200">
                <a:defRPr sz="1800">
                  <a:solidFill>
                    <a:srgbClr val="000000"/>
                  </a:solidFill>
                  <a:latin typeface="Calibri"/>
                  <a:ea typeface="Calibri"/>
                  <a:cs typeface="Calibri"/>
                  <a:sym typeface="Calibri"/>
                </a:defRPr>
              </a:pPr>
              <a:endParaRPr sz="900"/>
            </a:p>
          </p:txBody>
        </p:sp>
        <p:sp>
          <p:nvSpPr>
            <p:cNvPr id="838" name="Connection Line"/>
            <p:cNvSpPr/>
            <p:nvPr/>
          </p:nvSpPr>
          <p:spPr>
            <a:xfrm>
              <a:off x="1281039" y="1760903"/>
              <a:ext cx="837063" cy="4466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024" y="11832"/>
                    <a:pt x="13224" y="4632"/>
                    <a:pt x="21600" y="0"/>
                  </a:cubicBezTo>
                </a:path>
              </a:pathLst>
            </a:custGeom>
            <a:noFill/>
            <a:ln w="127000" cap="flat">
              <a:solidFill>
                <a:srgbClr val="96CBB9"/>
              </a:solidFill>
              <a:prstDash val="solid"/>
              <a:miter lim="400000"/>
            </a:ln>
            <a:effectLst/>
          </p:spPr>
          <p:txBody>
            <a:bodyPr wrap="square" lIns="22860" tIns="22860" rIns="22860" bIns="22860" numCol="1" anchor="t">
              <a:noAutofit/>
            </a:bodyPr>
            <a:lstStyle/>
            <a:p>
              <a:pPr defTabSz="457200">
                <a:defRPr sz="1200">
                  <a:solidFill>
                    <a:srgbClr val="000000"/>
                  </a:solidFill>
                  <a:latin typeface="Calibri"/>
                  <a:ea typeface="Calibri"/>
                  <a:cs typeface="Calibri"/>
                  <a:sym typeface="Calibri"/>
                </a:defRPr>
              </a:pPr>
              <a:endParaRPr sz="600"/>
            </a:p>
          </p:txBody>
        </p:sp>
        <p:grpSp>
          <p:nvGrpSpPr>
            <p:cNvPr id="841" name="Group"/>
            <p:cNvGrpSpPr/>
            <p:nvPr/>
          </p:nvGrpSpPr>
          <p:grpSpPr>
            <a:xfrm>
              <a:off x="770834" y="86241"/>
              <a:ext cx="797047" cy="793147"/>
              <a:chOff x="0" y="0"/>
              <a:chExt cx="797046" cy="793146"/>
            </a:xfrm>
          </p:grpSpPr>
          <p:pic>
            <p:nvPicPr>
              <p:cNvPr id="839" name="Image" descr="Image"/>
              <p:cNvPicPr>
                <a:picLocks noChangeAspect="1"/>
              </p:cNvPicPr>
              <p:nvPr/>
            </p:nvPicPr>
            <p:blipFill>
              <a:blip r:embed="rId7"/>
              <a:stretch>
                <a:fillRect/>
              </a:stretch>
            </p:blipFill>
            <p:spPr>
              <a:xfrm>
                <a:off x="166747" y="0"/>
                <a:ext cx="382210" cy="560571"/>
              </a:xfrm>
              <a:prstGeom prst="rect">
                <a:avLst/>
              </a:prstGeom>
              <a:ln w="12700" cap="flat">
                <a:noFill/>
                <a:miter lim="400000"/>
              </a:ln>
              <a:effectLst/>
            </p:spPr>
          </p:pic>
          <p:sp>
            <p:nvSpPr>
              <p:cNvPr id="840" name="Clients"/>
              <p:cNvSpPr txBox="1"/>
              <p:nvPr/>
            </p:nvSpPr>
            <p:spPr>
              <a:xfrm>
                <a:off x="0" y="554381"/>
                <a:ext cx="797046" cy="2387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Clients</a:t>
                </a:r>
              </a:p>
            </p:txBody>
          </p:sp>
        </p:grpSp>
        <p:sp>
          <p:nvSpPr>
            <p:cNvPr id="842" name="Connection Line"/>
            <p:cNvSpPr/>
            <p:nvPr/>
          </p:nvSpPr>
          <p:spPr>
            <a:xfrm>
              <a:off x="1319922" y="210934"/>
              <a:ext cx="868620" cy="222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58" y="8598"/>
                    <a:pt x="14458" y="1398"/>
                    <a:pt x="21600" y="0"/>
                  </a:cubicBezTo>
                </a:path>
              </a:pathLst>
            </a:custGeom>
            <a:noFill/>
            <a:ln w="101600" cap="flat">
              <a:solidFill>
                <a:srgbClr val="96CBB9"/>
              </a:solidFill>
              <a:prstDash val="solid"/>
              <a:miter lim="400000"/>
            </a:ln>
            <a:effectLst/>
          </p:spPr>
          <p:txBody>
            <a:bodyPr wrap="square" lIns="22860" tIns="22860" rIns="22860" bIns="22860" numCol="1" anchor="t">
              <a:noAutofit/>
            </a:bodyPr>
            <a:lstStyle/>
            <a:p>
              <a:pPr defTabSz="457200">
                <a:defRPr sz="1200">
                  <a:solidFill>
                    <a:srgbClr val="000000"/>
                  </a:solidFill>
                  <a:latin typeface="Calibri"/>
                  <a:ea typeface="Calibri"/>
                  <a:cs typeface="Calibri"/>
                  <a:sym typeface="Calibri"/>
                </a:defRPr>
              </a:pPr>
              <a:endParaRPr sz="600"/>
            </a:p>
          </p:txBody>
        </p:sp>
      </p:grpSp>
      <p:grpSp>
        <p:nvGrpSpPr>
          <p:cNvPr id="848" name="Cloud 4"/>
          <p:cNvGrpSpPr/>
          <p:nvPr/>
        </p:nvGrpSpPr>
        <p:grpSpPr>
          <a:xfrm>
            <a:off x="8867516" y="3844836"/>
            <a:ext cx="2686973" cy="1864388"/>
            <a:chOff x="-1" y="-1"/>
            <a:chExt cx="5373944" cy="3728774"/>
          </a:xfrm>
        </p:grpSpPr>
        <p:grpSp>
          <p:nvGrpSpPr>
            <p:cNvPr id="846" name="Group"/>
            <p:cNvGrpSpPr/>
            <p:nvPr/>
          </p:nvGrpSpPr>
          <p:grpSpPr>
            <a:xfrm>
              <a:off x="-1" y="-1"/>
              <a:ext cx="5373944" cy="3728774"/>
              <a:chOff x="0" y="0"/>
              <a:chExt cx="5373942" cy="3728772"/>
            </a:xfrm>
          </p:grpSpPr>
          <p:sp>
            <p:nvSpPr>
              <p:cNvPr id="844" name="Shape"/>
              <p:cNvSpPr/>
              <p:nvPr/>
            </p:nvSpPr>
            <p:spPr>
              <a:xfrm>
                <a:off x="-1" y="-1"/>
                <a:ext cx="5373944" cy="3728774"/>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D0CECE">
                  <a:alpha val="64999"/>
                </a:srgbClr>
              </a:solidFill>
              <a:ln w="12700" cap="flat">
                <a:solidFill>
                  <a:srgbClr val="0070C0"/>
                </a:solidFill>
                <a:prstDash val="solid"/>
                <a:miter lim="800000"/>
              </a:ln>
              <a:effectLst/>
            </p:spPr>
            <p:txBody>
              <a:bodyPr wrap="square" lIns="22860" tIns="22860" rIns="22860" bIns="22860" numCol="1" anchor="ctr">
                <a:noAutofit/>
              </a:bodyPr>
              <a:lstStyle/>
              <a:p>
                <a:pPr defTabSz="457200">
                  <a:defRPr sz="1800">
                    <a:solidFill>
                      <a:srgbClr val="FFFFFF"/>
                    </a:solidFill>
                    <a:latin typeface="Calibri"/>
                    <a:ea typeface="Calibri"/>
                    <a:cs typeface="Calibri"/>
                    <a:sym typeface="Calibri"/>
                  </a:defRPr>
                </a:pPr>
                <a:endParaRPr sz="900"/>
              </a:p>
            </p:txBody>
          </p:sp>
          <p:sp>
            <p:nvSpPr>
              <p:cNvPr id="845" name="Shape"/>
              <p:cNvSpPr/>
              <p:nvPr/>
            </p:nvSpPr>
            <p:spPr>
              <a:xfrm>
                <a:off x="272877" y="189604"/>
                <a:ext cx="4924325" cy="3165856"/>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lnTo>
                      <a:pt x="10888" y="1399"/>
                    </a:ln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0070C0"/>
                </a:solidFill>
                <a:prstDash val="solid"/>
                <a:miter lim="800000"/>
              </a:ln>
              <a:effectLst/>
            </p:spPr>
            <p:txBody>
              <a:bodyPr wrap="square" lIns="22860" tIns="22860" rIns="22860" bIns="22860" numCol="1" anchor="ctr">
                <a:noAutofit/>
              </a:bodyPr>
              <a:lstStyle/>
              <a:p>
                <a:pPr defTabSz="457200">
                  <a:defRPr sz="1800">
                    <a:solidFill>
                      <a:srgbClr val="FFFFFF"/>
                    </a:solidFill>
                    <a:latin typeface="Calibri"/>
                    <a:ea typeface="Calibri"/>
                    <a:cs typeface="Calibri"/>
                    <a:sym typeface="Calibri"/>
                  </a:defRPr>
                </a:pPr>
                <a:endParaRPr sz="900"/>
              </a:p>
            </p:txBody>
          </p:sp>
        </p:grpSp>
        <p:sp>
          <p:nvSpPr>
            <p:cNvPr id="847" name="Client sees none of this!"/>
            <p:cNvSpPr txBox="1"/>
            <p:nvPr/>
          </p:nvSpPr>
          <p:spPr>
            <a:xfrm>
              <a:off x="796299" y="1162356"/>
              <a:ext cx="3401689" cy="12003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gn="l" defTabSz="914400">
                <a:defRPr sz="3600">
                  <a:solidFill>
                    <a:srgbClr val="000000"/>
                  </a:solidFill>
                  <a:latin typeface="Calibri"/>
                  <a:ea typeface="Calibri"/>
                  <a:cs typeface="Calibri"/>
                  <a:sym typeface="Calibri"/>
                </a:defRPr>
              </a:lvl1pPr>
            </a:lstStyle>
            <a:p>
              <a:r>
                <a:rPr sz="1800"/>
                <a:t>Client sees none of this!</a:t>
              </a: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Title 1"/>
          <p:cNvSpPr txBox="1">
            <a:spLocks noGrp="1"/>
          </p:cNvSpPr>
          <p:nvPr>
            <p:ph type="title"/>
          </p:nvPr>
        </p:nvSpPr>
        <p:spPr>
          <a:prstGeom prst="rect">
            <a:avLst/>
          </a:prstGeom>
        </p:spPr>
        <p:txBody>
          <a:bodyPr>
            <a:normAutofit/>
          </a:bodyPr>
          <a:lstStyle/>
          <a:p>
            <a:r>
              <a:rPr lang="en-US" dirty="0"/>
              <a:t>Uniform Interface:</a:t>
            </a:r>
            <a:br>
              <a:rPr lang="en-US" dirty="0"/>
            </a:br>
            <a:r>
              <a:rPr dirty="0"/>
              <a:t>Nouns are represented as URIs</a:t>
            </a:r>
          </a:p>
        </p:txBody>
      </p:sp>
      <p:sp>
        <p:nvSpPr>
          <p:cNvPr id="852" name="Body Level One…"/>
          <p:cNvSpPr txBox="1">
            <a:spLocks noGrp="1"/>
          </p:cNvSpPr>
          <p:nvPr>
            <p:ph type="body" idx="21"/>
          </p:nvPr>
        </p:nvSpPr>
        <p:spPr>
          <a:xfrm>
            <a:off x="603250" y="2124252"/>
            <a:ext cx="8080779" cy="443983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marL="163629" indent="-163629" defTabSz="829035">
              <a:spcBef>
                <a:spcPts val="1500"/>
              </a:spcBef>
              <a:buSzPct val="100000"/>
              <a:defRPr sz="3264"/>
            </a:pPr>
            <a:r>
              <a:rPr sz="1800" dirty="0">
                <a:latin typeface="Arial" panose="020B0604020202020204" pitchFamily="34" charset="0"/>
                <a:cs typeface="Arial" panose="020B0604020202020204" pitchFamily="34" charset="0"/>
              </a:rPr>
              <a:t>In a RESTful system, the server is visualized as a store of resources (nouns), each of which has some data associated with it.</a:t>
            </a:r>
          </a:p>
          <a:p>
            <a:pPr marL="163629" indent="-163629" defTabSz="829035">
              <a:spcBef>
                <a:spcPts val="1500"/>
              </a:spcBef>
              <a:buSzPct val="100000"/>
              <a:defRPr sz="3264"/>
            </a:pPr>
            <a:r>
              <a:rPr sz="1800" dirty="0">
                <a:latin typeface="Arial" panose="020B0604020202020204" pitchFamily="34" charset="0"/>
                <a:cs typeface="Arial" panose="020B0604020202020204" pitchFamily="34" charset="0"/>
              </a:rPr>
              <a:t>URIs represent these resources</a:t>
            </a:r>
          </a:p>
          <a:p>
            <a:pPr marL="163629" indent="-163629" defTabSz="829035">
              <a:spcBef>
                <a:spcPts val="1500"/>
              </a:spcBef>
              <a:buSzPct val="100000"/>
              <a:defRPr sz="3264"/>
            </a:pPr>
            <a:r>
              <a:rPr sz="1800" dirty="0">
                <a:latin typeface="Arial" panose="020B0604020202020204" pitchFamily="34" charset="0"/>
                <a:cs typeface="Arial" panose="020B0604020202020204" pitchFamily="34" charset="0"/>
              </a:rPr>
              <a:t>Examples: </a:t>
            </a:r>
          </a:p>
          <a:p>
            <a:pPr marL="293169" lvl="1" indent="-163629" defTabSz="829035">
              <a:spcBef>
                <a:spcPts val="1500"/>
              </a:spcBef>
              <a:buSzPct val="100000"/>
              <a:defRPr sz="3264"/>
            </a:pPr>
            <a:r>
              <a:rPr sz="1800" dirty="0">
                <a:latin typeface="Arial" panose="020B0604020202020204" pitchFamily="34" charset="0"/>
                <a:cs typeface="Arial" panose="020B0604020202020204" pitchFamily="34" charset="0"/>
              </a:rPr>
              <a:t>/cities/</a:t>
            </a:r>
            <a:r>
              <a:rPr sz="1800" dirty="0" err="1">
                <a:latin typeface="Arial" panose="020B0604020202020204" pitchFamily="34" charset="0"/>
                <a:cs typeface="Arial" panose="020B0604020202020204" pitchFamily="34" charset="0"/>
              </a:rPr>
              <a:t>losangeles</a:t>
            </a:r>
            <a:endParaRPr sz="1800" dirty="0">
              <a:latin typeface="Arial" panose="020B0604020202020204" pitchFamily="34" charset="0"/>
              <a:cs typeface="Arial" panose="020B0604020202020204" pitchFamily="34" charset="0"/>
            </a:endParaRPr>
          </a:p>
          <a:p>
            <a:pPr marL="293169" lvl="1" indent="-163629" defTabSz="829035">
              <a:spcBef>
                <a:spcPts val="1500"/>
              </a:spcBef>
              <a:buSzPct val="100000"/>
              <a:defRPr sz="3264"/>
            </a:pPr>
            <a:r>
              <a:rPr sz="1800" dirty="0">
                <a:latin typeface="Arial" panose="020B0604020202020204" pitchFamily="34" charset="0"/>
                <a:cs typeface="Arial" panose="020B0604020202020204" pitchFamily="34" charset="0"/>
              </a:rPr>
              <a:t>/transcripts/00345/graduate  (student 00345 has several transcripts in the system; this is the graduate one)</a:t>
            </a:r>
          </a:p>
          <a:p>
            <a:pPr marL="163629" indent="-163629" defTabSz="829035">
              <a:spcBef>
                <a:spcPts val="1500"/>
              </a:spcBef>
              <a:buSzPct val="100000"/>
              <a:defRPr sz="3264"/>
            </a:pPr>
            <a:r>
              <a:rPr sz="1800" dirty="0">
                <a:latin typeface="Arial" panose="020B0604020202020204" pitchFamily="34" charset="0"/>
                <a:cs typeface="Arial" panose="020B0604020202020204" pitchFamily="34" charset="0"/>
              </a:rPr>
              <a:t>Anti-examples:     </a:t>
            </a:r>
          </a:p>
          <a:p>
            <a:pPr marL="293169" lvl="1" indent="-163629" defTabSz="829035">
              <a:spcBef>
                <a:spcPts val="1500"/>
              </a:spcBef>
              <a:buSzPct val="100000"/>
              <a:defRPr sz="3264"/>
            </a:pPr>
            <a:r>
              <a:rPr sz="1800" dirty="0">
                <a:latin typeface="Arial" panose="020B0604020202020204" pitchFamily="34" charset="0"/>
                <a:cs typeface="Arial" panose="020B0604020202020204" pitchFamily="34" charset="0"/>
              </a:rPr>
              <a:t>/</a:t>
            </a:r>
            <a:r>
              <a:rPr sz="1800" dirty="0" err="1">
                <a:latin typeface="Arial" panose="020B0604020202020204" pitchFamily="34" charset="0"/>
                <a:cs typeface="Arial" panose="020B0604020202020204" pitchFamily="34" charset="0"/>
              </a:rPr>
              <a:t>getCity</a:t>
            </a:r>
            <a:r>
              <a:rPr sz="1800" dirty="0">
                <a:latin typeface="Arial" panose="020B0604020202020204" pitchFamily="34" charset="0"/>
                <a:cs typeface="Arial" panose="020B0604020202020204" pitchFamily="34" charset="0"/>
              </a:rPr>
              <a:t>/</a:t>
            </a:r>
            <a:r>
              <a:rPr sz="1800" dirty="0" err="1">
                <a:latin typeface="Arial" panose="020B0604020202020204" pitchFamily="34" charset="0"/>
                <a:cs typeface="Arial" panose="020B0604020202020204" pitchFamily="34" charset="0"/>
              </a:rPr>
              <a:t>losangeles</a:t>
            </a:r>
            <a:endParaRPr sz="1800" dirty="0">
              <a:latin typeface="Arial" panose="020B0604020202020204" pitchFamily="34" charset="0"/>
              <a:cs typeface="Arial" panose="020B0604020202020204" pitchFamily="34" charset="0"/>
            </a:endParaRPr>
          </a:p>
          <a:p>
            <a:pPr marL="293169" lvl="1" indent="-163629" defTabSz="829035">
              <a:spcBef>
                <a:spcPts val="1500"/>
              </a:spcBef>
              <a:buSzPct val="100000"/>
              <a:defRPr sz="3264"/>
            </a:pPr>
            <a:r>
              <a:rPr sz="1800" dirty="0">
                <a:latin typeface="Arial" panose="020B0604020202020204" pitchFamily="34" charset="0"/>
                <a:cs typeface="Arial" panose="020B0604020202020204" pitchFamily="34" charset="0"/>
              </a:rPr>
              <a:t>/</a:t>
            </a:r>
            <a:r>
              <a:rPr sz="1800" dirty="0" err="1">
                <a:latin typeface="Arial" panose="020B0604020202020204" pitchFamily="34" charset="0"/>
                <a:cs typeface="Arial" panose="020B0604020202020204" pitchFamily="34" charset="0"/>
              </a:rPr>
              <a:t>getCitybyID</a:t>
            </a:r>
            <a:r>
              <a:rPr sz="1800" dirty="0">
                <a:latin typeface="Arial" panose="020B0604020202020204" pitchFamily="34" charset="0"/>
                <a:cs typeface="Arial" panose="020B0604020202020204" pitchFamily="34" charset="0"/>
              </a:rPr>
              <a:t>/50654</a:t>
            </a:r>
          </a:p>
          <a:p>
            <a:pPr marL="293169" lvl="1" indent="-163629" defTabSz="829035">
              <a:spcBef>
                <a:spcPts val="1500"/>
              </a:spcBef>
              <a:buSzPct val="100000"/>
              <a:defRPr sz="3264"/>
            </a:pPr>
            <a:r>
              <a:rPr sz="1800" dirty="0">
                <a:latin typeface="Arial" panose="020B0604020202020204" pitchFamily="34" charset="0"/>
                <a:cs typeface="Arial" panose="020B0604020202020204" pitchFamily="34" charset="0"/>
              </a:rPr>
              <a:t>/</a:t>
            </a:r>
            <a:r>
              <a:rPr sz="1800" dirty="0" err="1">
                <a:latin typeface="Arial" panose="020B0604020202020204" pitchFamily="34" charset="0"/>
                <a:cs typeface="Arial" panose="020B0604020202020204" pitchFamily="34" charset="0"/>
              </a:rPr>
              <a:t>Cities.php?id</a:t>
            </a:r>
            <a:r>
              <a:rPr sz="1800" dirty="0">
                <a:latin typeface="Arial" panose="020B0604020202020204" pitchFamily="34" charset="0"/>
                <a:cs typeface="Arial" panose="020B0604020202020204" pitchFamily="34" charset="0"/>
              </a:rPr>
              <a:t>=50654</a:t>
            </a:r>
          </a:p>
        </p:txBody>
      </p:sp>
      <p:grpSp>
        <p:nvGrpSpPr>
          <p:cNvPr id="855" name="Rectangle 4"/>
          <p:cNvGrpSpPr/>
          <p:nvPr/>
        </p:nvGrpSpPr>
        <p:grpSpPr>
          <a:xfrm>
            <a:off x="8817571" y="3445148"/>
            <a:ext cx="2743200" cy="2328332"/>
            <a:chOff x="0" y="0"/>
            <a:chExt cx="5486399" cy="4656662"/>
          </a:xfrm>
        </p:grpSpPr>
        <p:sp>
          <p:nvSpPr>
            <p:cNvPr id="853" name="Rectangle"/>
            <p:cNvSpPr/>
            <p:nvPr/>
          </p:nvSpPr>
          <p:spPr>
            <a:xfrm>
              <a:off x="0" y="0"/>
              <a:ext cx="5486399" cy="4656662"/>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defRPr sz="3600">
                  <a:solidFill>
                    <a:srgbClr val="FFFFFF"/>
                  </a:solidFill>
                  <a:latin typeface="Calibri"/>
                  <a:ea typeface="Calibri"/>
                  <a:cs typeface="Calibri"/>
                  <a:sym typeface="Calibri"/>
                </a:defRPr>
              </a:pPr>
              <a:endParaRPr/>
            </a:p>
          </p:txBody>
        </p:sp>
        <p:sp>
          <p:nvSpPr>
            <p:cNvPr id="854" name="Useful heuristic:  if you were keeping this data in a bunch of files, what would the directory structure look like?…"/>
            <p:cNvSpPr/>
            <p:nvPr/>
          </p:nvSpPr>
          <p:spPr>
            <a:xfrm>
              <a:off x="104140" y="12700"/>
              <a:ext cx="5278119" cy="363176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p>
              <a:pPr>
                <a:defRPr sz="3600">
                  <a:solidFill>
                    <a:srgbClr val="000000"/>
                  </a:solidFill>
                  <a:latin typeface="Ink Free"/>
                  <a:ea typeface="Ink Free"/>
                  <a:cs typeface="Ink Free"/>
                  <a:sym typeface="Ink Free"/>
                </a:defRPr>
              </a:pPr>
              <a:r>
                <a:rPr sz="1600" dirty="0"/>
                <a:t>Useful heuristic:  if you were keeping this data in a bunch of files, what would the directory structure look like?</a:t>
              </a:r>
              <a:endParaRPr sz="1600" dirty="0">
                <a:solidFill>
                  <a:srgbClr val="FFFFFF"/>
                </a:solidFill>
              </a:endParaRPr>
            </a:p>
            <a:p>
              <a:pPr>
                <a:defRPr sz="3600">
                  <a:solidFill>
                    <a:srgbClr val="000000"/>
                  </a:solidFill>
                  <a:latin typeface="Ink Free"/>
                  <a:ea typeface="Ink Free"/>
                  <a:cs typeface="Ink Free"/>
                  <a:sym typeface="Ink Free"/>
                </a:defRPr>
              </a:pPr>
              <a:r>
                <a:rPr sz="1600" dirty="0"/>
                <a:t>But you don't have to actually keep the data in that way.  </a:t>
              </a:r>
            </a:p>
          </p:txBody>
        </p:sp>
      </p:grpSp>
      <p:grpSp>
        <p:nvGrpSpPr>
          <p:cNvPr id="858" name="Rectangle 5"/>
          <p:cNvGrpSpPr/>
          <p:nvPr/>
        </p:nvGrpSpPr>
        <p:grpSpPr>
          <a:xfrm>
            <a:off x="8817571" y="2286685"/>
            <a:ext cx="2743201" cy="974271"/>
            <a:chOff x="-1" y="0"/>
            <a:chExt cx="5486400" cy="1948540"/>
          </a:xfrm>
        </p:grpSpPr>
        <p:sp>
          <p:nvSpPr>
            <p:cNvPr id="856" name="Rectangle"/>
            <p:cNvSpPr/>
            <p:nvPr/>
          </p:nvSpPr>
          <p:spPr>
            <a:xfrm>
              <a:off x="-1" y="0"/>
              <a:ext cx="5486400" cy="1948540"/>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defRPr sz="3600">
                  <a:solidFill>
                    <a:srgbClr val="FFFFFF"/>
                  </a:solidFill>
                  <a:latin typeface="Calibri"/>
                  <a:ea typeface="Calibri"/>
                  <a:cs typeface="Calibri"/>
                  <a:sym typeface="Calibri"/>
                </a:defRPr>
              </a:pPr>
              <a:endParaRPr/>
            </a:p>
          </p:txBody>
        </p:sp>
        <p:sp>
          <p:nvSpPr>
            <p:cNvPr id="857" name="We prefer plural nouns for toplevel resources, as you see here."/>
            <p:cNvSpPr txBox="1"/>
            <p:nvPr/>
          </p:nvSpPr>
          <p:spPr>
            <a:xfrm>
              <a:off x="104139" y="12700"/>
              <a:ext cx="5278120" cy="184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dirty="0"/>
                <a:t>We prefer plural nouns for </a:t>
              </a:r>
              <a:r>
                <a:rPr sz="1800" dirty="0" err="1"/>
                <a:t>toplevel</a:t>
              </a:r>
              <a:r>
                <a:rPr sz="1800" dirty="0"/>
                <a:t> resources, as you see here.  </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5" grpId="0" animBg="1" advAuto="0"/>
      <p:bldP spid="858"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Title 1"/>
          <p:cNvSpPr txBox="1">
            <a:spLocks noGrp="1"/>
          </p:cNvSpPr>
          <p:nvPr>
            <p:ph type="title"/>
          </p:nvPr>
        </p:nvSpPr>
        <p:spPr>
          <a:prstGeom prst="rect">
            <a:avLst/>
          </a:prstGeom>
        </p:spPr>
        <p:txBody>
          <a:bodyPr>
            <a:normAutofit/>
          </a:bodyPr>
          <a:lstStyle/>
          <a:p>
            <a:r>
              <a:rPr lang="en-US" dirty="0"/>
              <a:t>Uniform Interface:</a:t>
            </a:r>
            <a:br>
              <a:rPr lang="en-US" dirty="0"/>
            </a:br>
            <a:r>
              <a:rPr dirty="0"/>
              <a:t>Verbs are represented as http methods</a:t>
            </a:r>
          </a:p>
        </p:txBody>
      </p:sp>
      <p:sp>
        <p:nvSpPr>
          <p:cNvPr id="860" name="Content Placeholder 2"/>
          <p:cNvSpPr txBox="1">
            <a:spLocks noGrp="1"/>
          </p:cNvSpPr>
          <p:nvPr>
            <p:ph idx="1"/>
          </p:nvPr>
        </p:nvSpPr>
        <p:spPr>
          <a:prstGeom prst="rect">
            <a:avLst/>
          </a:prstGeom>
        </p:spPr>
        <p:txBody>
          <a:bodyPr>
            <a:normAutofit lnSpcReduction="10000"/>
          </a:bodyPr>
          <a:lstStyle/>
          <a:p>
            <a:pPr>
              <a:lnSpc>
                <a:spcPct val="81000"/>
              </a:lnSpc>
            </a:pPr>
            <a:r>
              <a:t>In REST, there are four things you can do with a resource</a:t>
            </a:r>
          </a:p>
          <a:p>
            <a:pPr>
              <a:lnSpc>
                <a:spcPct val="81000"/>
              </a:lnSpc>
            </a:pPr>
            <a:r>
              <a:t>POST: requests the server to create a resource</a:t>
            </a:r>
          </a:p>
          <a:p>
            <a:pPr lvl="1">
              <a:lnSpc>
                <a:spcPct val="81000"/>
              </a:lnSpc>
              <a:spcBef>
                <a:spcPts val="500"/>
              </a:spcBef>
            </a:pPr>
            <a:r>
              <a:t>there are several ways in which the value for the new resource can be transmitted (more In a minute)</a:t>
            </a:r>
          </a:p>
          <a:p>
            <a:pPr>
              <a:lnSpc>
                <a:spcPct val="81000"/>
              </a:lnSpc>
            </a:pPr>
            <a:r>
              <a:t>GET: requests the server to respond with a representation of the resource</a:t>
            </a:r>
          </a:p>
          <a:p>
            <a:pPr>
              <a:lnSpc>
                <a:spcPct val="81000"/>
              </a:lnSpc>
            </a:pPr>
            <a:r>
              <a:t>PUT: requests the server to replace the value of the resource by the given value</a:t>
            </a:r>
          </a:p>
          <a:p>
            <a:pPr>
              <a:lnSpc>
                <a:spcPct val="81000"/>
              </a:lnSpc>
            </a:pPr>
            <a:r>
              <a:t>DELETE: requests the server to delete the resource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prstGeom prst="rect">
            <a:avLst/>
          </a:prstGeom>
        </p:spPr>
        <p:txBody>
          <a:bodyPr/>
          <a:lstStyle/>
          <a:p>
            <a:r>
              <a:rPr lang="en-US" dirty="0"/>
              <a:t>Module 11: Test Adequacy</a:t>
            </a:r>
            <a:endParaRPr dirty="0"/>
          </a:p>
        </p:txBody>
      </p:sp>
      <p:sp>
        <p:nvSpPr>
          <p:cNvPr id="269" name="Text Placeholder 2"/>
          <p:cNvSpPr txBox="1">
            <a:spLocks noGrp="1"/>
          </p:cNvSpPr>
          <p:nvPr>
            <p:ph idx="1"/>
          </p:nvPr>
        </p:nvSpPr>
        <p:spPr>
          <a:prstGeom prst="rect">
            <a:avLst/>
          </a:prstGeom>
        </p:spPr>
        <p:txBody>
          <a:bodyPr>
            <a:normAutofit/>
          </a:bodyPr>
          <a:lstStyle/>
          <a:p>
            <a:r>
              <a:rPr lang="en-US" dirty="0"/>
              <a:t>By the end of this lesson, you should be able to:</a:t>
            </a:r>
          </a:p>
          <a:p>
            <a:pPr marL="914400" lvl="1" indent="-457200">
              <a:spcBef>
                <a:spcPts val="1000"/>
              </a:spcBef>
              <a:defRPr sz="4800"/>
            </a:pPr>
            <a:r>
              <a:rPr lang="en-US" sz="2800" dirty="0"/>
              <a:t>Explain what makes a good test, and give examples and counter examples</a:t>
            </a:r>
          </a:p>
          <a:p>
            <a:pPr marL="914400" lvl="1" indent="-457200">
              <a:spcBef>
                <a:spcPts val="1000"/>
              </a:spcBef>
              <a:defRPr sz="4800"/>
            </a:pPr>
            <a:r>
              <a:rPr lang="en-US" sz="2800" dirty="0"/>
              <a:t>Explain different things a test suite might accomplish, and sketch how one might judge how well a test suite accomplishes those goals</a:t>
            </a:r>
          </a:p>
          <a:p>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B319D2-A26F-0955-A1EA-5E20C6DE8B51}"/>
              </a:ext>
            </a:extLst>
          </p:cNvPr>
          <p:cNvSpPr>
            <a:spLocks noGrp="1"/>
          </p:cNvSpPr>
          <p:nvPr>
            <p:ph type="title"/>
          </p:nvPr>
        </p:nvSpPr>
        <p:spPr/>
        <p:txBody>
          <a:bodyPr/>
          <a:lstStyle/>
          <a:p>
            <a:r>
              <a:rPr lang="en-US" dirty="0"/>
              <a:t>The TDD Cycle</a:t>
            </a:r>
          </a:p>
        </p:txBody>
      </p:sp>
      <p:sp>
        <p:nvSpPr>
          <p:cNvPr id="5" name="Slide Number Placeholder 4">
            <a:extLst>
              <a:ext uri="{FF2B5EF4-FFF2-40B4-BE49-F238E27FC236}">
                <a16:creationId xmlns:a16="http://schemas.microsoft.com/office/drawing/2014/main" id="{3844B684-8FB0-46B8-407B-6DBE8B851CE4}"/>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3" name="Group 22">
            <a:extLst>
              <a:ext uri="{FF2B5EF4-FFF2-40B4-BE49-F238E27FC236}">
                <a16:creationId xmlns:a16="http://schemas.microsoft.com/office/drawing/2014/main" id="{2F116E24-F2B5-D4ED-24D3-6802E0F42725}"/>
              </a:ext>
            </a:extLst>
          </p:cNvPr>
          <p:cNvGrpSpPr/>
          <p:nvPr/>
        </p:nvGrpSpPr>
        <p:grpSpPr>
          <a:xfrm>
            <a:off x="133350" y="1786330"/>
            <a:ext cx="11321493" cy="4110824"/>
            <a:chOff x="133350" y="1786330"/>
            <a:chExt cx="11321493" cy="4110824"/>
          </a:xfrm>
        </p:grpSpPr>
        <p:sp>
          <p:nvSpPr>
            <p:cNvPr id="9" name="Rectangle: Rounded Corners 8">
              <a:extLst>
                <a:ext uri="{FF2B5EF4-FFF2-40B4-BE49-F238E27FC236}">
                  <a16:creationId xmlns:a16="http://schemas.microsoft.com/office/drawing/2014/main" id="{9B7831DA-7020-B7A2-42AA-385F63B61815}"/>
                </a:ext>
              </a:extLst>
            </p:cNvPr>
            <p:cNvSpPr/>
            <p:nvPr/>
          </p:nvSpPr>
          <p:spPr>
            <a:xfrm>
              <a:off x="133350" y="2516734"/>
              <a:ext cx="2026024" cy="1039906"/>
            </a:xfrm>
            <a:prstGeom prst="roundRec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Satisfaction Conditions</a:t>
              </a:r>
            </a:p>
          </p:txBody>
        </p:sp>
        <p:sp>
          <p:nvSpPr>
            <p:cNvPr id="10" name="Rectangle: Rounded Corners 9">
              <a:extLst>
                <a:ext uri="{FF2B5EF4-FFF2-40B4-BE49-F238E27FC236}">
                  <a16:creationId xmlns:a16="http://schemas.microsoft.com/office/drawing/2014/main" id="{33196CED-8A44-EF6D-D876-156032EBBEE8}"/>
                </a:ext>
              </a:extLst>
            </p:cNvPr>
            <p:cNvSpPr/>
            <p:nvPr/>
          </p:nvSpPr>
          <p:spPr>
            <a:xfrm>
              <a:off x="6330330" y="2516734"/>
              <a:ext cx="2026024" cy="1039906"/>
            </a:xfrm>
            <a:prstGeom prst="roundRect">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Executable Tests</a:t>
              </a:r>
            </a:p>
          </p:txBody>
        </p:sp>
        <p:sp>
          <p:nvSpPr>
            <p:cNvPr id="11" name="Rectangle: Rounded Corners 10">
              <a:extLst>
                <a:ext uri="{FF2B5EF4-FFF2-40B4-BE49-F238E27FC236}">
                  <a16:creationId xmlns:a16="http://schemas.microsoft.com/office/drawing/2014/main" id="{84F0FCC6-6459-4236-323A-E85C12EFE4DD}"/>
                </a:ext>
              </a:extLst>
            </p:cNvPr>
            <p:cNvSpPr/>
            <p:nvPr/>
          </p:nvSpPr>
          <p:spPr>
            <a:xfrm>
              <a:off x="3231840" y="2516734"/>
              <a:ext cx="2026024" cy="1039906"/>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Testable Behaviors</a:t>
              </a:r>
            </a:p>
          </p:txBody>
        </p:sp>
        <p:sp>
          <p:nvSpPr>
            <p:cNvPr id="12" name="Rectangle: Rounded Corners 11">
              <a:extLst>
                <a:ext uri="{FF2B5EF4-FFF2-40B4-BE49-F238E27FC236}">
                  <a16:creationId xmlns:a16="http://schemas.microsoft.com/office/drawing/2014/main" id="{260C95F7-7FA1-4747-F1AD-CCDFD56F0AB7}"/>
                </a:ext>
              </a:extLst>
            </p:cNvPr>
            <p:cNvSpPr/>
            <p:nvPr/>
          </p:nvSpPr>
          <p:spPr>
            <a:xfrm>
              <a:off x="9428819" y="2516734"/>
              <a:ext cx="2026024" cy="1039906"/>
            </a:xfrm>
            <a:prstGeom prst="roundRect">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Executing Code</a:t>
              </a:r>
            </a:p>
          </p:txBody>
        </p:sp>
        <p:sp>
          <p:nvSpPr>
            <p:cNvPr id="14" name="Isosceles Triangle 13">
              <a:extLst>
                <a:ext uri="{FF2B5EF4-FFF2-40B4-BE49-F238E27FC236}">
                  <a16:creationId xmlns:a16="http://schemas.microsoft.com/office/drawing/2014/main" id="{3342E8EF-B25F-3293-0CA6-6FDD9F5C46F6}"/>
                </a:ext>
              </a:extLst>
            </p:cNvPr>
            <p:cNvSpPr/>
            <p:nvPr/>
          </p:nvSpPr>
          <p:spPr>
            <a:xfrm rot="5400000">
              <a:off x="227364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5" name="Isosceles Triangle 14">
              <a:extLst>
                <a:ext uri="{FF2B5EF4-FFF2-40B4-BE49-F238E27FC236}">
                  <a16:creationId xmlns:a16="http://schemas.microsoft.com/office/drawing/2014/main" id="{A83C0F02-4CC5-D865-60AE-8257CB593DD4}"/>
                </a:ext>
              </a:extLst>
            </p:cNvPr>
            <p:cNvSpPr/>
            <p:nvPr/>
          </p:nvSpPr>
          <p:spPr>
            <a:xfrm rot="5400000">
              <a:off x="537213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6" name="Isosceles Triangle 15">
              <a:extLst>
                <a:ext uri="{FF2B5EF4-FFF2-40B4-BE49-F238E27FC236}">
                  <a16:creationId xmlns:a16="http://schemas.microsoft.com/office/drawing/2014/main" id="{C6BA4CF9-F399-91D3-2918-527DA39DD679}"/>
                </a:ext>
              </a:extLst>
            </p:cNvPr>
            <p:cNvSpPr/>
            <p:nvPr/>
          </p:nvSpPr>
          <p:spPr>
            <a:xfrm rot="5400000">
              <a:off x="847062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TextBox 16">
              <a:extLst>
                <a:ext uri="{FF2B5EF4-FFF2-40B4-BE49-F238E27FC236}">
                  <a16:creationId xmlns:a16="http://schemas.microsoft.com/office/drawing/2014/main" id="{13D4DC05-CE8F-B921-4C9E-523FF6041D46}"/>
                </a:ext>
              </a:extLst>
            </p:cNvPr>
            <p:cNvSpPr txBox="1"/>
            <p:nvPr/>
          </p:nvSpPr>
          <p:spPr>
            <a:xfrm>
              <a:off x="1600232" y="1821455"/>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Analyze</a:t>
              </a:r>
            </a:p>
          </p:txBody>
        </p:sp>
        <p:sp>
          <p:nvSpPr>
            <p:cNvPr id="18" name="TextBox 17">
              <a:extLst>
                <a:ext uri="{FF2B5EF4-FFF2-40B4-BE49-F238E27FC236}">
                  <a16:creationId xmlns:a16="http://schemas.microsoft.com/office/drawing/2014/main" id="{DA422BAB-AEDC-38C5-4D18-19CA15FB1AA1}"/>
                </a:ext>
              </a:extLst>
            </p:cNvPr>
            <p:cNvSpPr txBox="1"/>
            <p:nvPr/>
          </p:nvSpPr>
          <p:spPr>
            <a:xfrm>
              <a:off x="4694927"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Design</a:t>
              </a:r>
            </a:p>
          </p:txBody>
        </p:sp>
        <p:sp>
          <p:nvSpPr>
            <p:cNvPr id="19" name="TextBox 18">
              <a:extLst>
                <a:ext uri="{FF2B5EF4-FFF2-40B4-BE49-F238E27FC236}">
                  <a16:creationId xmlns:a16="http://schemas.microsoft.com/office/drawing/2014/main" id="{86B8F8EC-EE8B-A7C1-6981-C99539FB2FFD}"/>
                </a:ext>
              </a:extLst>
            </p:cNvPr>
            <p:cNvSpPr txBox="1"/>
            <p:nvPr/>
          </p:nvSpPr>
          <p:spPr>
            <a:xfrm>
              <a:off x="7797212"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Code</a:t>
              </a:r>
            </a:p>
          </p:txBody>
        </p:sp>
        <p:sp>
          <p:nvSpPr>
            <p:cNvPr id="20" name="Arrow: Curved Left 19">
              <a:extLst>
                <a:ext uri="{FF2B5EF4-FFF2-40B4-BE49-F238E27FC236}">
                  <a16:creationId xmlns:a16="http://schemas.microsoft.com/office/drawing/2014/main" id="{D32B26A9-C6E4-11A1-6B73-F0E7FA408D77}"/>
                </a:ext>
              </a:extLst>
            </p:cNvPr>
            <p:cNvSpPr/>
            <p:nvPr/>
          </p:nvSpPr>
          <p:spPr>
            <a:xfrm rot="5400000">
              <a:off x="8696614" y="2651423"/>
              <a:ext cx="576654" cy="2815637"/>
            </a:xfrm>
            <a:prstGeom prst="curvedLeftArrow">
              <a:avLst>
                <a:gd name="adj1" fmla="val 25001"/>
                <a:gd name="adj2" fmla="val 50000"/>
                <a:gd name="adj3" fmla="val 38214"/>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Arrow: Curved Left 20">
              <a:extLst>
                <a:ext uri="{FF2B5EF4-FFF2-40B4-BE49-F238E27FC236}">
                  <a16:creationId xmlns:a16="http://schemas.microsoft.com/office/drawing/2014/main" id="{6CF70320-05F8-5D16-EE20-37B44B179088}"/>
                </a:ext>
              </a:extLst>
            </p:cNvPr>
            <p:cNvSpPr/>
            <p:nvPr/>
          </p:nvSpPr>
          <p:spPr>
            <a:xfrm rot="5400000">
              <a:off x="6769522" y="1163813"/>
              <a:ext cx="1367579" cy="6581775"/>
            </a:xfrm>
            <a:prstGeom prst="curvedLeftArrow">
              <a:avLst>
                <a:gd name="adj1" fmla="val 25000"/>
                <a:gd name="adj2" fmla="val 50000"/>
                <a:gd name="adj3" fmla="val 25000"/>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Arrow: Curved Left 21">
              <a:extLst>
                <a:ext uri="{FF2B5EF4-FFF2-40B4-BE49-F238E27FC236}">
                  <a16:creationId xmlns:a16="http://schemas.microsoft.com/office/drawing/2014/main" id="{65700E32-BDD7-C9F3-AFEB-53F64DED82D0}"/>
                </a:ext>
              </a:extLst>
            </p:cNvPr>
            <p:cNvSpPr/>
            <p:nvPr/>
          </p:nvSpPr>
          <p:spPr>
            <a:xfrm rot="5400000">
              <a:off x="5032879" y="-135194"/>
              <a:ext cx="2126243" cy="9938454"/>
            </a:xfrm>
            <a:prstGeom prst="curvedLeftArrow">
              <a:avLst>
                <a:gd name="adj1" fmla="val 14986"/>
                <a:gd name="adj2" fmla="val 50000"/>
                <a:gd name="adj3" fmla="val 13801"/>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21420829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Mutation Analysis Tests the Tests"/>
          <p:cNvSpPr txBox="1">
            <a:spLocks noGrp="1"/>
          </p:cNvSpPr>
          <p:nvPr>
            <p:ph type="title"/>
          </p:nvPr>
        </p:nvSpPr>
        <p:spPr>
          <a:prstGeom prst="rect">
            <a:avLst/>
          </a:prstGeom>
        </p:spPr>
        <p:txBody>
          <a:bodyPr/>
          <a:lstStyle/>
          <a:p>
            <a:r>
              <a:rPr dirty="0"/>
              <a:t>Mutation Analysis </a:t>
            </a:r>
            <a:r>
              <a:rPr lang="en-US" dirty="0"/>
              <a:t>t</a:t>
            </a:r>
            <a:r>
              <a:rPr dirty="0"/>
              <a:t>ests the Tests</a:t>
            </a:r>
          </a:p>
        </p:txBody>
      </p:sp>
      <p:sp>
        <p:nvSpPr>
          <p:cNvPr id="827" name="Idea: What if many (real) bugs could be represented by a single, one-line “mutation” to the program?"/>
          <p:cNvSpPr txBox="1">
            <a:spLocks noGrp="1"/>
          </p:cNvSpPr>
          <p:nvPr>
            <p:ph type="body" idx="1"/>
          </p:nvPr>
        </p:nvSpPr>
        <p:spPr>
          <a:xfrm>
            <a:off x="838200" y="1500160"/>
            <a:ext cx="10515600" cy="4351339"/>
          </a:xfrm>
          <a:prstGeom prst="rect">
            <a:avLst/>
          </a:prstGeom>
        </p:spPr>
        <p:txBody>
          <a:bodyPr/>
          <a:lstStyle/>
          <a:p>
            <a:r>
              <a:t>Idea: What if many (real) bugs could be represented by a single, one-line “mutation” to the program?</a:t>
            </a:r>
          </a:p>
        </p:txBody>
      </p:sp>
      <p:sp>
        <p:nvSpPr>
          <p:cNvPr id="828" name="Slide Number"/>
          <p:cNvSpPr txBox="1">
            <a:spLocks noGrp="1"/>
          </p:cNvSpPr>
          <p:nvPr>
            <p:ph type="sldNum" sz="quarter" idx="2"/>
          </p:nvPr>
        </p:nvSpPr>
        <p:spPr>
          <a:xfrm>
            <a:off x="22203052" y="12835870"/>
            <a:ext cx="504548" cy="48391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a:lstStyle>
          <a:p>
            <a:fld id="{86CB4B4D-7CA3-9044-876B-883B54F8677D}" type="slidenum">
              <a:rPr lang="en-US" smtClean="0"/>
              <a:pPr/>
              <a:t>50</a:t>
            </a:fld>
            <a:endParaRPr/>
          </a:p>
        </p:txBody>
      </p:sp>
      <p:sp>
        <p:nvSpPr>
          <p:cNvPr id="829" name="public contains(location: PlayerLocation): boolean {…"/>
          <p:cNvSpPr txBox="1"/>
          <p:nvPr/>
        </p:nvSpPr>
        <p:spPr>
          <a:xfrm>
            <a:off x="2594049" y="2419173"/>
            <a:ext cx="7165744" cy="1754326"/>
          </a:xfrm>
          <a:prstGeom prst="rect">
            <a:avLst/>
          </a:prstGeom>
          <a:ln w="254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45720" bIns="45720">
            <a:spAutoFit/>
          </a:bodyPr>
          <a:lstStyle/>
          <a:p>
            <a:pPr defTabSz="457200">
              <a:defRPr sz="2700">
                <a:solidFill>
                  <a:srgbClr val="272727"/>
                </a:solidFill>
                <a:latin typeface="Courier"/>
                <a:ea typeface="Courier"/>
                <a:cs typeface="Courier"/>
                <a:sym typeface="Courier"/>
              </a:defRPr>
            </a:pPr>
            <a:r>
              <a:rPr sz="1350">
                <a:solidFill>
                  <a:srgbClr val="011480"/>
                </a:solidFill>
              </a:rPr>
              <a:t>public </a:t>
            </a:r>
            <a:r>
              <a:rPr sz="1350">
                <a:solidFill>
                  <a:srgbClr val="7A7A43"/>
                </a:solidFill>
              </a:rPr>
              <a:t>contains</a:t>
            </a:r>
            <a:r>
              <a:rPr sz="1350"/>
              <a:t>(location: PlayerLocation): </a:t>
            </a:r>
            <a:r>
              <a:rPr sz="1350">
                <a:solidFill>
                  <a:srgbClr val="011480"/>
                </a:solidFill>
              </a:rPr>
              <a:t>boolean </a:t>
            </a:r>
            <a:r>
              <a:rPr sz="1350"/>
              <a:t>{</a:t>
            </a:r>
          </a:p>
          <a:p>
            <a:pPr defTabSz="457200">
              <a:defRPr sz="2700">
                <a:solidFill>
                  <a:srgbClr val="011480"/>
                </a:solidFill>
                <a:latin typeface="Courier"/>
                <a:ea typeface="Courier"/>
                <a:cs typeface="Courier"/>
                <a:sym typeface="Courier"/>
              </a:defRPr>
            </a:pPr>
            <a:r>
              <a:rPr sz="1350">
                <a:solidFill>
                  <a:srgbClr val="272727"/>
                </a:solidFill>
              </a:rPr>
              <a:t>  </a:t>
            </a:r>
            <a:r>
              <a:rPr sz="1350"/>
              <a:t>return </a:t>
            </a:r>
            <a:r>
              <a:rPr sz="1350">
                <a:solidFill>
                  <a:srgbClr val="272727"/>
                </a:solidFill>
              </a:rPr>
              <a:t>(</a:t>
            </a:r>
          </a:p>
          <a:p>
            <a:pPr defTabSz="457200">
              <a:defRPr sz="2700" i="1">
                <a:solidFill>
                  <a:srgbClr val="66187A"/>
                </a:solidFill>
                <a:latin typeface="Courier"/>
                <a:ea typeface="Courier"/>
                <a:cs typeface="Courier"/>
                <a:sym typeface="Courier"/>
              </a:defRPr>
            </a:pPr>
            <a:r>
              <a:rPr sz="1350">
                <a:solidFill>
                  <a:srgbClr val="272727"/>
                </a:solidFill>
              </a:rPr>
              <a:t>    location.x + </a:t>
            </a:r>
            <a:r>
              <a:rPr sz="1350"/>
              <a:t>PLAYER_SPRITE_WIDTH </a:t>
            </a:r>
            <a:r>
              <a:rPr sz="1350">
                <a:solidFill>
                  <a:srgbClr val="272727"/>
                </a:solidFill>
              </a:rPr>
              <a:t>/ </a:t>
            </a:r>
            <a:r>
              <a:rPr sz="1350">
                <a:solidFill>
                  <a:srgbClr val="0073E6"/>
                </a:solidFill>
              </a:rPr>
              <a:t>2 </a:t>
            </a:r>
            <a:r>
              <a:rPr sz="1350">
                <a:solidFill>
                  <a:srgbClr val="272727"/>
                </a:solidFill>
              </a:rPr>
              <a:t>&gt; </a:t>
            </a:r>
            <a:r>
              <a:rPr sz="1350">
                <a:solidFill>
                  <a:srgbClr val="011480"/>
                </a:solidFill>
              </a:rPr>
              <a:t>this</a:t>
            </a:r>
            <a:r>
              <a:rPr sz="1350">
                <a:solidFill>
                  <a:srgbClr val="272727"/>
                </a:solidFill>
              </a:rPr>
              <a:t>.</a:t>
            </a:r>
            <a:r>
              <a:rPr sz="1350"/>
              <a:t>_x </a:t>
            </a:r>
            <a:r>
              <a:rPr sz="1350">
                <a:solidFill>
                  <a:srgbClr val="272727"/>
                </a:solidFill>
              </a:rPr>
              <a:t>&amp;&amp;</a:t>
            </a:r>
          </a:p>
          <a:p>
            <a:pPr defTabSz="457200">
              <a:defRPr sz="2700">
                <a:solidFill>
                  <a:srgbClr val="66187A"/>
                </a:solidFill>
                <a:latin typeface="Courier"/>
                <a:ea typeface="Courier"/>
                <a:cs typeface="Courier"/>
                <a:sym typeface="Courier"/>
              </a:defRPr>
            </a:pPr>
            <a:r>
              <a:rPr sz="1350">
                <a:solidFill>
                  <a:srgbClr val="272727"/>
                </a:solidFill>
              </a:rPr>
              <a:t>    location.x - </a:t>
            </a:r>
            <a:r>
              <a:rPr sz="1350" i="1"/>
              <a:t>PLAYER_SPRITE_WIDTH </a:t>
            </a:r>
            <a:r>
              <a:rPr sz="1350">
                <a:solidFill>
                  <a:srgbClr val="272727"/>
                </a:solidFill>
              </a:rPr>
              <a:t>/ </a:t>
            </a:r>
            <a:r>
              <a:rPr sz="1350">
                <a:solidFill>
                  <a:srgbClr val="0073E6"/>
                </a:solidFill>
              </a:rPr>
              <a:t>2 </a:t>
            </a:r>
            <a:r>
              <a:rPr sz="1350">
                <a:solidFill>
                  <a:srgbClr val="272727"/>
                </a:solidFill>
              </a:rPr>
              <a:t>&lt; </a:t>
            </a:r>
            <a:r>
              <a:rPr sz="1350">
                <a:solidFill>
                  <a:srgbClr val="011480"/>
                </a:solidFill>
              </a:rPr>
              <a:t>this</a:t>
            </a:r>
            <a:r>
              <a:rPr sz="1350">
                <a:solidFill>
                  <a:srgbClr val="272727"/>
                </a:solidFill>
              </a:rPr>
              <a:t>.</a:t>
            </a:r>
            <a:r>
              <a:rPr sz="1350"/>
              <a:t>_x </a:t>
            </a:r>
            <a:r>
              <a:rPr sz="1350">
                <a:solidFill>
                  <a:srgbClr val="272727"/>
                </a:solidFill>
              </a:rPr>
              <a:t>+ </a:t>
            </a:r>
            <a:r>
              <a:rPr sz="1350">
                <a:solidFill>
                  <a:srgbClr val="011480"/>
                </a:solidFill>
              </a:rPr>
              <a:t>this</a:t>
            </a:r>
            <a:r>
              <a:rPr sz="1350">
                <a:solidFill>
                  <a:srgbClr val="272727"/>
                </a:solidFill>
              </a:rPr>
              <a:t>.</a:t>
            </a:r>
            <a:r>
              <a:rPr sz="1350"/>
              <a:t>_width </a:t>
            </a:r>
            <a:r>
              <a:rPr sz="1350">
                <a:solidFill>
                  <a:srgbClr val="272727"/>
                </a:solidFill>
              </a:rPr>
              <a:t>&amp;&amp;</a:t>
            </a:r>
          </a:p>
          <a:p>
            <a:pPr defTabSz="457200">
              <a:defRPr sz="2700" i="1">
                <a:solidFill>
                  <a:srgbClr val="66187A"/>
                </a:solidFill>
                <a:latin typeface="Courier"/>
                <a:ea typeface="Courier"/>
                <a:cs typeface="Courier"/>
                <a:sym typeface="Courier"/>
              </a:defRPr>
            </a:pPr>
            <a:r>
              <a:rPr sz="1350">
                <a:solidFill>
                  <a:srgbClr val="272727"/>
                </a:solidFill>
              </a:rPr>
              <a:t>    location.y + </a:t>
            </a:r>
            <a:r>
              <a:rPr sz="1350"/>
              <a:t>PLAYER_SPRITE_HEIGHT </a:t>
            </a:r>
            <a:r>
              <a:rPr sz="1350">
                <a:solidFill>
                  <a:srgbClr val="272727"/>
                </a:solidFill>
              </a:rPr>
              <a:t>/ </a:t>
            </a:r>
            <a:r>
              <a:rPr sz="1350">
                <a:solidFill>
                  <a:srgbClr val="0073E6"/>
                </a:solidFill>
              </a:rPr>
              <a:t>2 </a:t>
            </a:r>
            <a:r>
              <a:rPr sz="1350">
                <a:solidFill>
                  <a:srgbClr val="272727"/>
                </a:solidFill>
              </a:rPr>
              <a:t>&gt; </a:t>
            </a:r>
            <a:r>
              <a:rPr sz="1350">
                <a:solidFill>
                  <a:srgbClr val="011480"/>
                </a:solidFill>
              </a:rPr>
              <a:t>this</a:t>
            </a:r>
            <a:r>
              <a:rPr sz="1350">
                <a:solidFill>
                  <a:srgbClr val="272727"/>
                </a:solidFill>
              </a:rPr>
              <a:t>.</a:t>
            </a:r>
            <a:r>
              <a:rPr sz="1350"/>
              <a:t>_y </a:t>
            </a:r>
            <a:r>
              <a:rPr sz="1350">
                <a:solidFill>
                  <a:srgbClr val="272727"/>
                </a:solidFill>
              </a:rPr>
              <a:t>&amp;&amp;</a:t>
            </a:r>
          </a:p>
          <a:p>
            <a:pPr defTabSz="457200">
              <a:defRPr sz="2700">
                <a:solidFill>
                  <a:srgbClr val="66187A"/>
                </a:solidFill>
                <a:latin typeface="Courier"/>
                <a:ea typeface="Courier"/>
                <a:cs typeface="Courier"/>
                <a:sym typeface="Courier"/>
              </a:defRPr>
            </a:pPr>
            <a:r>
              <a:rPr sz="1350">
                <a:solidFill>
                  <a:srgbClr val="272727"/>
                </a:solidFill>
              </a:rPr>
              <a:t>    location.y - </a:t>
            </a:r>
            <a:r>
              <a:rPr sz="1350" i="1"/>
              <a:t>PLAYER_SPRITE_HEIGHT </a:t>
            </a:r>
            <a:r>
              <a:rPr sz="1350">
                <a:solidFill>
                  <a:srgbClr val="272727"/>
                </a:solidFill>
              </a:rPr>
              <a:t>/ </a:t>
            </a:r>
            <a:r>
              <a:rPr sz="1350">
                <a:solidFill>
                  <a:srgbClr val="0073E6"/>
                </a:solidFill>
              </a:rPr>
              <a:t>2 </a:t>
            </a:r>
            <a:r>
              <a:rPr sz="1350">
                <a:solidFill>
                  <a:srgbClr val="272727"/>
                </a:solidFill>
              </a:rPr>
              <a:t>&lt; </a:t>
            </a:r>
            <a:r>
              <a:rPr sz="1350">
                <a:solidFill>
                  <a:srgbClr val="011480"/>
                </a:solidFill>
              </a:rPr>
              <a:t>this</a:t>
            </a:r>
            <a:r>
              <a:rPr sz="1350">
                <a:solidFill>
                  <a:srgbClr val="272727"/>
                </a:solidFill>
              </a:rPr>
              <a:t>.</a:t>
            </a:r>
            <a:r>
              <a:rPr sz="1350"/>
              <a:t>_y </a:t>
            </a:r>
            <a:r>
              <a:rPr sz="1350">
                <a:solidFill>
                  <a:srgbClr val="272727"/>
                </a:solidFill>
              </a:rPr>
              <a:t>+ </a:t>
            </a:r>
            <a:r>
              <a:rPr sz="1350">
                <a:solidFill>
                  <a:srgbClr val="011480"/>
                </a:solidFill>
              </a:rPr>
              <a:t>this</a:t>
            </a:r>
            <a:r>
              <a:rPr sz="1350">
                <a:solidFill>
                  <a:srgbClr val="272727"/>
                </a:solidFill>
              </a:rPr>
              <a:t>.</a:t>
            </a:r>
            <a:r>
              <a:rPr sz="1350"/>
              <a:t>_height</a:t>
            </a:r>
          </a:p>
          <a:p>
            <a:pPr defTabSz="457200">
              <a:defRPr sz="2700">
                <a:solidFill>
                  <a:srgbClr val="272727"/>
                </a:solidFill>
                <a:latin typeface="Courier"/>
                <a:ea typeface="Courier"/>
                <a:cs typeface="Courier"/>
                <a:sym typeface="Courier"/>
              </a:defRPr>
            </a:pPr>
            <a:r>
              <a:rPr sz="1350">
                <a:solidFill>
                  <a:srgbClr val="66187A"/>
                </a:solidFill>
              </a:rPr>
              <a:t>  </a:t>
            </a:r>
            <a:r>
              <a:rPr sz="1350"/>
              <a:t>);</a:t>
            </a:r>
          </a:p>
          <a:p>
            <a:pPr defTabSz="457200">
              <a:defRPr sz="2700">
                <a:solidFill>
                  <a:srgbClr val="272727"/>
                </a:solidFill>
                <a:latin typeface="Courier"/>
                <a:ea typeface="Courier"/>
                <a:cs typeface="Courier"/>
                <a:sym typeface="Courier"/>
              </a:defRPr>
            </a:pPr>
            <a:r>
              <a:rPr sz="1350"/>
              <a:t>}</a:t>
            </a:r>
          </a:p>
        </p:txBody>
      </p:sp>
      <p:sp>
        <p:nvSpPr>
          <p:cNvPr id="830" name="Correct code for ‘Contains” in IP1"/>
          <p:cNvSpPr txBox="1"/>
          <p:nvPr/>
        </p:nvSpPr>
        <p:spPr>
          <a:xfrm>
            <a:off x="4506567" y="4124790"/>
            <a:ext cx="1742785" cy="23083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45720" bIns="45720">
            <a:spAutoFit/>
          </a:bodyPr>
          <a:lstStyle/>
          <a:p>
            <a:r>
              <a:rPr sz="900"/>
              <a:t>Correct code for ‘Contains” in IP1</a:t>
            </a:r>
          </a:p>
        </p:txBody>
      </p:sp>
      <p:sp>
        <p:nvSpPr>
          <p:cNvPr id="831" name="public contains(location: PlayerLocation): boolean {…"/>
          <p:cNvSpPr txBox="1"/>
          <p:nvPr/>
        </p:nvSpPr>
        <p:spPr>
          <a:xfrm>
            <a:off x="2594049" y="4717151"/>
            <a:ext cx="7165744" cy="1754326"/>
          </a:xfrm>
          <a:prstGeom prst="rect">
            <a:avLst/>
          </a:prstGeom>
          <a:ln w="254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45720" bIns="45720">
            <a:spAutoFit/>
          </a:bodyPr>
          <a:lstStyle/>
          <a:p>
            <a:pPr defTabSz="457200">
              <a:defRPr sz="2700">
                <a:solidFill>
                  <a:srgbClr val="272727"/>
                </a:solidFill>
                <a:latin typeface="Courier"/>
                <a:ea typeface="Courier"/>
                <a:cs typeface="Courier"/>
                <a:sym typeface="Courier"/>
              </a:defRPr>
            </a:pPr>
            <a:r>
              <a:rPr sz="1350">
                <a:solidFill>
                  <a:srgbClr val="011480"/>
                </a:solidFill>
              </a:rPr>
              <a:t>public </a:t>
            </a:r>
            <a:r>
              <a:rPr sz="1350">
                <a:solidFill>
                  <a:srgbClr val="7A7A43"/>
                </a:solidFill>
              </a:rPr>
              <a:t>contains</a:t>
            </a:r>
            <a:r>
              <a:rPr sz="1350"/>
              <a:t>(location: PlayerLocation): </a:t>
            </a:r>
            <a:r>
              <a:rPr sz="1350">
                <a:solidFill>
                  <a:srgbClr val="011480"/>
                </a:solidFill>
              </a:rPr>
              <a:t>boolean </a:t>
            </a:r>
            <a:r>
              <a:rPr sz="1350"/>
              <a:t>{</a:t>
            </a:r>
          </a:p>
          <a:p>
            <a:pPr defTabSz="457200">
              <a:defRPr sz="2700">
                <a:solidFill>
                  <a:srgbClr val="011480"/>
                </a:solidFill>
                <a:latin typeface="Courier"/>
                <a:ea typeface="Courier"/>
                <a:cs typeface="Courier"/>
                <a:sym typeface="Courier"/>
              </a:defRPr>
            </a:pPr>
            <a:r>
              <a:rPr sz="1350">
                <a:solidFill>
                  <a:srgbClr val="272727"/>
                </a:solidFill>
              </a:rPr>
              <a:t>  </a:t>
            </a:r>
            <a:r>
              <a:rPr sz="1350"/>
              <a:t>return </a:t>
            </a:r>
            <a:r>
              <a:rPr sz="1350">
                <a:solidFill>
                  <a:srgbClr val="272727"/>
                </a:solidFill>
              </a:rPr>
              <a:t>(</a:t>
            </a:r>
          </a:p>
          <a:p>
            <a:pPr defTabSz="457200">
              <a:defRPr sz="2700" i="1">
                <a:solidFill>
                  <a:srgbClr val="66187A"/>
                </a:solidFill>
                <a:latin typeface="Courier"/>
                <a:ea typeface="Courier"/>
                <a:cs typeface="Courier"/>
                <a:sym typeface="Courier"/>
              </a:defRPr>
            </a:pPr>
            <a:r>
              <a:rPr sz="1350">
                <a:solidFill>
                  <a:srgbClr val="272727"/>
                </a:solidFill>
              </a:rPr>
              <a:t>    location.x + </a:t>
            </a:r>
            <a:r>
              <a:rPr sz="1350"/>
              <a:t>PLAYER_SPRITE_WIDTH </a:t>
            </a:r>
            <a:r>
              <a:rPr sz="1350">
                <a:solidFill>
                  <a:srgbClr val="272727"/>
                </a:solidFill>
              </a:rPr>
              <a:t>/ </a:t>
            </a:r>
            <a:r>
              <a:rPr sz="1350">
                <a:solidFill>
                  <a:srgbClr val="0073E6"/>
                </a:solidFill>
              </a:rPr>
              <a:t>2 </a:t>
            </a:r>
            <a:r>
              <a:rPr sz="1350" b="1">
                <a:solidFill>
                  <a:srgbClr val="272727"/>
                </a:solidFill>
              </a:rPr>
              <a:t>&lt;</a:t>
            </a:r>
            <a:r>
              <a:rPr sz="1350">
                <a:solidFill>
                  <a:srgbClr val="272727"/>
                </a:solidFill>
              </a:rPr>
              <a:t> </a:t>
            </a:r>
            <a:r>
              <a:rPr sz="1350">
                <a:solidFill>
                  <a:srgbClr val="011480"/>
                </a:solidFill>
              </a:rPr>
              <a:t>this</a:t>
            </a:r>
            <a:r>
              <a:rPr sz="1350">
                <a:solidFill>
                  <a:srgbClr val="272727"/>
                </a:solidFill>
              </a:rPr>
              <a:t>.</a:t>
            </a:r>
            <a:r>
              <a:rPr sz="1350"/>
              <a:t>_x </a:t>
            </a:r>
            <a:r>
              <a:rPr sz="1350">
                <a:solidFill>
                  <a:srgbClr val="272727"/>
                </a:solidFill>
              </a:rPr>
              <a:t>&amp;&amp;</a:t>
            </a:r>
          </a:p>
          <a:p>
            <a:pPr defTabSz="457200">
              <a:defRPr sz="2700">
                <a:solidFill>
                  <a:srgbClr val="66187A"/>
                </a:solidFill>
                <a:latin typeface="Courier"/>
                <a:ea typeface="Courier"/>
                <a:cs typeface="Courier"/>
                <a:sym typeface="Courier"/>
              </a:defRPr>
            </a:pPr>
            <a:r>
              <a:rPr sz="1350">
                <a:solidFill>
                  <a:srgbClr val="272727"/>
                </a:solidFill>
              </a:rPr>
              <a:t>    location.x - </a:t>
            </a:r>
            <a:r>
              <a:rPr sz="1350" i="1"/>
              <a:t>PLAYER_SPRITE_WIDTH </a:t>
            </a:r>
            <a:r>
              <a:rPr sz="1350">
                <a:solidFill>
                  <a:srgbClr val="272727"/>
                </a:solidFill>
              </a:rPr>
              <a:t>/ </a:t>
            </a:r>
            <a:r>
              <a:rPr sz="1350">
                <a:solidFill>
                  <a:srgbClr val="0073E6"/>
                </a:solidFill>
              </a:rPr>
              <a:t>2 </a:t>
            </a:r>
            <a:r>
              <a:rPr sz="1350">
                <a:solidFill>
                  <a:srgbClr val="272727"/>
                </a:solidFill>
              </a:rPr>
              <a:t>&lt; </a:t>
            </a:r>
            <a:r>
              <a:rPr sz="1350">
                <a:solidFill>
                  <a:srgbClr val="011480"/>
                </a:solidFill>
              </a:rPr>
              <a:t>this</a:t>
            </a:r>
            <a:r>
              <a:rPr sz="1350">
                <a:solidFill>
                  <a:srgbClr val="272727"/>
                </a:solidFill>
              </a:rPr>
              <a:t>.</a:t>
            </a:r>
            <a:r>
              <a:rPr sz="1350"/>
              <a:t>_x </a:t>
            </a:r>
            <a:r>
              <a:rPr sz="1350">
                <a:solidFill>
                  <a:srgbClr val="272727"/>
                </a:solidFill>
              </a:rPr>
              <a:t>+ </a:t>
            </a:r>
            <a:r>
              <a:rPr sz="1350">
                <a:solidFill>
                  <a:srgbClr val="011480"/>
                </a:solidFill>
              </a:rPr>
              <a:t>this</a:t>
            </a:r>
            <a:r>
              <a:rPr sz="1350">
                <a:solidFill>
                  <a:srgbClr val="272727"/>
                </a:solidFill>
              </a:rPr>
              <a:t>.</a:t>
            </a:r>
            <a:r>
              <a:rPr sz="1350"/>
              <a:t>_width </a:t>
            </a:r>
            <a:r>
              <a:rPr sz="1350">
                <a:solidFill>
                  <a:srgbClr val="272727"/>
                </a:solidFill>
              </a:rPr>
              <a:t>&amp;&amp;</a:t>
            </a:r>
          </a:p>
          <a:p>
            <a:pPr defTabSz="457200">
              <a:defRPr sz="2700" i="1">
                <a:solidFill>
                  <a:srgbClr val="66187A"/>
                </a:solidFill>
                <a:latin typeface="Courier"/>
                <a:ea typeface="Courier"/>
                <a:cs typeface="Courier"/>
                <a:sym typeface="Courier"/>
              </a:defRPr>
            </a:pPr>
            <a:r>
              <a:rPr sz="1350">
                <a:solidFill>
                  <a:srgbClr val="272727"/>
                </a:solidFill>
              </a:rPr>
              <a:t>    location.y + </a:t>
            </a:r>
            <a:r>
              <a:rPr sz="1350"/>
              <a:t>PLAYER_SPRITE_HEIGHT </a:t>
            </a:r>
            <a:r>
              <a:rPr sz="1350">
                <a:solidFill>
                  <a:srgbClr val="272727"/>
                </a:solidFill>
              </a:rPr>
              <a:t>/ </a:t>
            </a:r>
            <a:r>
              <a:rPr sz="1350">
                <a:solidFill>
                  <a:srgbClr val="0073E6"/>
                </a:solidFill>
              </a:rPr>
              <a:t>2 </a:t>
            </a:r>
            <a:r>
              <a:rPr sz="1350">
                <a:solidFill>
                  <a:srgbClr val="272727"/>
                </a:solidFill>
              </a:rPr>
              <a:t>&gt; </a:t>
            </a:r>
            <a:r>
              <a:rPr sz="1350">
                <a:solidFill>
                  <a:srgbClr val="011480"/>
                </a:solidFill>
              </a:rPr>
              <a:t>this</a:t>
            </a:r>
            <a:r>
              <a:rPr sz="1350">
                <a:solidFill>
                  <a:srgbClr val="272727"/>
                </a:solidFill>
              </a:rPr>
              <a:t>.</a:t>
            </a:r>
            <a:r>
              <a:rPr sz="1350"/>
              <a:t>_y </a:t>
            </a:r>
            <a:r>
              <a:rPr sz="1350">
                <a:solidFill>
                  <a:srgbClr val="272727"/>
                </a:solidFill>
              </a:rPr>
              <a:t>&amp;&amp;</a:t>
            </a:r>
          </a:p>
          <a:p>
            <a:pPr defTabSz="457200">
              <a:defRPr sz="2700">
                <a:solidFill>
                  <a:srgbClr val="66187A"/>
                </a:solidFill>
                <a:latin typeface="Courier"/>
                <a:ea typeface="Courier"/>
                <a:cs typeface="Courier"/>
                <a:sym typeface="Courier"/>
              </a:defRPr>
            </a:pPr>
            <a:r>
              <a:rPr sz="1350">
                <a:solidFill>
                  <a:srgbClr val="272727"/>
                </a:solidFill>
              </a:rPr>
              <a:t>    location.y - </a:t>
            </a:r>
            <a:r>
              <a:rPr sz="1350" i="1"/>
              <a:t>PLAYER_SPRITE_HEIGHT </a:t>
            </a:r>
            <a:r>
              <a:rPr sz="1350">
                <a:solidFill>
                  <a:srgbClr val="272727"/>
                </a:solidFill>
              </a:rPr>
              <a:t>/ </a:t>
            </a:r>
            <a:r>
              <a:rPr sz="1350">
                <a:solidFill>
                  <a:srgbClr val="0073E6"/>
                </a:solidFill>
              </a:rPr>
              <a:t>2 </a:t>
            </a:r>
            <a:r>
              <a:rPr sz="1350">
                <a:solidFill>
                  <a:srgbClr val="272727"/>
                </a:solidFill>
              </a:rPr>
              <a:t>&lt; </a:t>
            </a:r>
            <a:r>
              <a:rPr sz="1350">
                <a:solidFill>
                  <a:srgbClr val="011480"/>
                </a:solidFill>
              </a:rPr>
              <a:t>this</a:t>
            </a:r>
            <a:r>
              <a:rPr sz="1350">
                <a:solidFill>
                  <a:srgbClr val="272727"/>
                </a:solidFill>
              </a:rPr>
              <a:t>.</a:t>
            </a:r>
            <a:r>
              <a:rPr sz="1350"/>
              <a:t>_y </a:t>
            </a:r>
            <a:r>
              <a:rPr sz="1350">
                <a:solidFill>
                  <a:srgbClr val="272727"/>
                </a:solidFill>
              </a:rPr>
              <a:t>+ </a:t>
            </a:r>
            <a:r>
              <a:rPr sz="1350">
                <a:solidFill>
                  <a:srgbClr val="011480"/>
                </a:solidFill>
              </a:rPr>
              <a:t>this</a:t>
            </a:r>
            <a:r>
              <a:rPr sz="1350">
                <a:solidFill>
                  <a:srgbClr val="272727"/>
                </a:solidFill>
              </a:rPr>
              <a:t>.</a:t>
            </a:r>
            <a:r>
              <a:rPr sz="1350"/>
              <a:t>_height</a:t>
            </a:r>
          </a:p>
          <a:p>
            <a:pPr defTabSz="457200">
              <a:defRPr sz="2700">
                <a:solidFill>
                  <a:srgbClr val="272727"/>
                </a:solidFill>
                <a:latin typeface="Courier"/>
                <a:ea typeface="Courier"/>
                <a:cs typeface="Courier"/>
                <a:sym typeface="Courier"/>
              </a:defRPr>
            </a:pPr>
            <a:r>
              <a:rPr sz="1350">
                <a:solidFill>
                  <a:srgbClr val="66187A"/>
                </a:solidFill>
              </a:rPr>
              <a:t>  </a:t>
            </a:r>
            <a:r>
              <a:rPr sz="1350"/>
              <a:t>);</a:t>
            </a:r>
          </a:p>
          <a:p>
            <a:pPr defTabSz="457200">
              <a:defRPr sz="2700">
                <a:solidFill>
                  <a:srgbClr val="272727"/>
                </a:solidFill>
                <a:latin typeface="Courier"/>
                <a:ea typeface="Courier"/>
                <a:cs typeface="Courier"/>
                <a:sym typeface="Courier"/>
              </a:defRPr>
            </a:pPr>
            <a:r>
              <a:rPr sz="1350"/>
              <a:t>}</a:t>
            </a:r>
          </a:p>
        </p:txBody>
      </p:sp>
      <p:sp>
        <p:nvSpPr>
          <p:cNvPr id="832" name="Mutated (and buggy) code for ‘Contains” in IP1"/>
          <p:cNvSpPr txBox="1"/>
          <p:nvPr/>
        </p:nvSpPr>
        <p:spPr>
          <a:xfrm>
            <a:off x="3870773" y="6473475"/>
            <a:ext cx="2388795" cy="23083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45720" bIns="45720">
            <a:spAutoFit/>
          </a:bodyPr>
          <a:lstStyle/>
          <a:p>
            <a:r>
              <a:rPr sz="900"/>
              <a:t>Mutated (and buggy) code for ‘Contains” in IP1</a:t>
            </a:r>
          </a:p>
        </p:txBody>
      </p:sp>
      <p:sp>
        <p:nvSpPr>
          <p:cNvPr id="833" name="Rectangle"/>
          <p:cNvSpPr/>
          <p:nvPr/>
        </p:nvSpPr>
        <p:spPr>
          <a:xfrm>
            <a:off x="6782324" y="5164428"/>
            <a:ext cx="289921" cy="263238"/>
          </a:xfrm>
          <a:prstGeom prst="rect">
            <a:avLst/>
          </a:prstGeom>
          <a:ln w="114300">
            <a:solidFill>
              <a:srgbClr val="F14C0E"/>
            </a:solidFill>
            <a:miter/>
          </a:ln>
        </p:spPr>
        <p:txBody>
          <a:bodyPr tIns="45720" bIns="45720" anchor="ctr"/>
          <a:lstStyle/>
          <a:p>
            <a:endParaRPr sz="9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Mutation Analysis Tests the Tests"/>
          <p:cNvSpPr txBox="1">
            <a:spLocks noGrp="1"/>
          </p:cNvSpPr>
          <p:nvPr>
            <p:ph type="title"/>
          </p:nvPr>
        </p:nvSpPr>
        <p:spPr>
          <a:prstGeom prst="rect">
            <a:avLst/>
          </a:prstGeom>
        </p:spPr>
        <p:txBody>
          <a:bodyPr/>
          <a:lstStyle/>
          <a:p>
            <a:r>
              <a:rPr dirty="0"/>
              <a:t>Mutation Analysis </a:t>
            </a:r>
            <a:r>
              <a:rPr lang="en-US" dirty="0"/>
              <a:t>t</a:t>
            </a:r>
            <a:r>
              <a:rPr dirty="0"/>
              <a:t>ests the Tests</a:t>
            </a:r>
          </a:p>
        </p:txBody>
      </p:sp>
      <p:sp>
        <p:nvSpPr>
          <p:cNvPr id="838" name="Automatically mutates SUT to create mutants, each a single change to the code…"/>
          <p:cNvSpPr txBox="1">
            <a:spLocks noGrp="1"/>
          </p:cNvSpPr>
          <p:nvPr>
            <p:ph type="body" idx="1"/>
          </p:nvPr>
        </p:nvSpPr>
        <p:spPr>
          <a:xfrm>
            <a:off x="838200" y="1500160"/>
            <a:ext cx="10515600" cy="4351339"/>
          </a:xfrm>
          <a:prstGeom prst="rect">
            <a:avLst/>
          </a:prstGeom>
        </p:spPr>
        <p:txBody>
          <a:bodyPr/>
          <a:lstStyle/>
          <a:p>
            <a:r>
              <a:rPr dirty="0"/>
              <a:t>Automatically mutates SUT to create mutants, each a single change to the code</a:t>
            </a:r>
          </a:p>
          <a:p>
            <a:r>
              <a:rPr dirty="0"/>
              <a:t>Runs each test on each mutant, until finding that a mutant is detected by a test</a:t>
            </a:r>
          </a:p>
          <a:p>
            <a:r>
              <a:rPr dirty="0"/>
              <a:t>Can be a time-consuming process to run, but fully automated</a:t>
            </a:r>
            <a:endParaRPr lang="en-US" dirty="0"/>
          </a:p>
          <a:p>
            <a:r>
              <a:rPr lang="en-US" dirty="0"/>
              <a:t>State-of-the-art mutation analysis tools:</a:t>
            </a:r>
          </a:p>
          <a:p>
            <a:pPr lvl="1"/>
            <a:r>
              <a:rPr lang="en-US" dirty="0"/>
              <a:t>Pit (JVM)</a:t>
            </a:r>
          </a:p>
          <a:p>
            <a:pPr lvl="1"/>
            <a:r>
              <a:rPr lang="en-US" dirty="0"/>
              <a:t>Stryker (JS/TS, C#, Scala)</a:t>
            </a:r>
          </a:p>
        </p:txBody>
      </p:sp>
      <p:sp>
        <p:nvSpPr>
          <p:cNvPr id="839" name="Slide Number"/>
          <p:cNvSpPr txBox="1">
            <a:spLocks noGrp="1"/>
          </p:cNvSpPr>
          <p:nvPr>
            <p:ph type="sldNum" sz="quarter" idx="2"/>
          </p:nvPr>
        </p:nvSpPr>
        <p:spPr>
          <a:xfrm>
            <a:off x="22203052" y="12835870"/>
            <a:ext cx="504548" cy="48391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a:lstStyle>
          <a:p>
            <a:fld id="{86CB4B4D-7CA3-9044-876B-883B54F8677D}" type="slidenum">
              <a:rPr lang="en-US" smtClean="0"/>
              <a:pPr/>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prstGeom prst="rect">
            <a:avLst/>
          </a:prstGeom>
        </p:spPr>
        <p:txBody>
          <a:bodyPr/>
          <a:lstStyle/>
          <a:p>
            <a:r>
              <a:rPr lang="en-US" dirty="0"/>
              <a:t>Module 12: Designing Tests for Large Systems</a:t>
            </a:r>
            <a:endParaRPr dirty="0"/>
          </a:p>
        </p:txBody>
      </p:sp>
      <p:sp>
        <p:nvSpPr>
          <p:cNvPr id="142" name="Text Placeholder 2"/>
          <p:cNvSpPr txBox="1">
            <a:spLocks noGrp="1"/>
          </p:cNvSpPr>
          <p:nvPr>
            <p:ph idx="1"/>
          </p:nvPr>
        </p:nvSpPr>
        <p:spPr>
          <a:prstGeom prst="rect">
            <a:avLst/>
          </a:prstGeom>
        </p:spPr>
        <p:txBody>
          <a:bodyPr>
            <a:normAutofit/>
          </a:bodyPr>
          <a:lstStyle/>
          <a:p>
            <a:r>
              <a:rPr lang="en-US" dirty="0"/>
              <a:t>By the end of this lesson you should be able to:</a:t>
            </a:r>
          </a:p>
          <a:p>
            <a:pPr lvl="1"/>
            <a:r>
              <a:rPr lang="en-US" dirty="0"/>
              <a:t>Explain why you might need a “test double” in your testing</a:t>
            </a:r>
          </a:p>
          <a:p>
            <a:pPr lvl="1"/>
            <a:r>
              <a:rPr lang="en-US" dirty="0"/>
              <a:t>Understand how and when to apply different kinds of test doubles, such as spies and mocks.</a:t>
            </a:r>
          </a:p>
        </p:txBody>
      </p:sp>
      <p:sp>
        <p:nvSpPr>
          <p:cNvPr id="143" name="Slide Number Placeholder 4"/>
          <p:cNvSpPr txBox="1">
            <a:spLocks noGrp="1"/>
          </p:cNvSpPr>
          <p:nvPr>
            <p:ph type="sldNum" sz="quarter" idx="4294967295"/>
          </p:nvPr>
        </p:nvSpPr>
        <p:spPr>
          <a:xfrm>
            <a:off x="11687175" y="12836525"/>
            <a:ext cx="504825" cy="482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a:lstStyle>
          <a:p>
            <a:fld id="{86CB4B4D-7CA3-9044-876B-883B54F8677D}" type="slidenum">
              <a:rPr lang="en-US" smtClean="0"/>
              <a:pPr/>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Freeform 26"/>
          <p:cNvSpPr/>
          <p:nvPr/>
        </p:nvSpPr>
        <p:spPr>
          <a:xfrm>
            <a:off x="1445342" y="1548581"/>
            <a:ext cx="2798484" cy="3396882"/>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45720" bIns="45720" anchor="ctr"/>
          <a:lstStyle/>
          <a:p>
            <a:pPr algn="ctr">
              <a:defRPr>
                <a:solidFill>
                  <a:srgbClr val="FFFFFF"/>
                </a:solidFill>
              </a:defRPr>
            </a:pPr>
            <a:endParaRPr sz="900"/>
          </a:p>
        </p:txBody>
      </p:sp>
      <p:sp>
        <p:nvSpPr>
          <p:cNvPr id="290" name="Freeform 23"/>
          <p:cNvSpPr/>
          <p:nvPr/>
        </p:nvSpPr>
        <p:spPr>
          <a:xfrm>
            <a:off x="3126658" y="3791908"/>
            <a:ext cx="5117691" cy="2903861"/>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45720" bIns="45720" anchor="ctr"/>
          <a:lstStyle/>
          <a:p>
            <a:pPr algn="ctr">
              <a:defRPr>
                <a:solidFill>
                  <a:srgbClr val="FFFFFF"/>
                </a:solidFill>
              </a:defRPr>
            </a:pPr>
            <a:endParaRPr sz="900"/>
          </a:p>
        </p:txBody>
      </p:sp>
      <p:grpSp>
        <p:nvGrpSpPr>
          <p:cNvPr id="293" name="Freeform 21"/>
          <p:cNvGrpSpPr/>
          <p:nvPr/>
        </p:nvGrpSpPr>
        <p:grpSpPr>
          <a:xfrm>
            <a:off x="7013476" y="1533832"/>
            <a:ext cx="4888473" cy="3510117"/>
            <a:chOff x="-1" y="0"/>
            <a:chExt cx="9776943" cy="7020232"/>
          </a:xfrm>
        </p:grpSpPr>
        <p:sp>
          <p:nvSpPr>
            <p:cNvPr id="291"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45720" tIns="45720" rIns="45720" bIns="45720" numCol="1" anchor="ctr">
              <a:noAutofit/>
            </a:bodyPr>
            <a:lstStyle/>
            <a:p>
              <a:pPr algn="ctr">
                <a:defRPr>
                  <a:solidFill>
                    <a:srgbClr val="FFFFFF"/>
                  </a:solidFill>
                </a:defRPr>
              </a:pPr>
              <a:endParaRPr sz="900"/>
            </a:p>
          </p:txBody>
        </p:sp>
        <p:sp>
          <p:nvSpPr>
            <p:cNvPr id="292" name="Mo"/>
            <p:cNvSpPr txBox="1"/>
            <p:nvPr/>
          </p:nvSpPr>
          <p:spPr>
            <a:xfrm>
              <a:off x="104141" y="3279283"/>
              <a:ext cx="9568661" cy="461664"/>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a:solidFill>
                    <a:srgbClr val="FFFFFF"/>
                  </a:solidFill>
                </a:defRPr>
              </a:lvl1pPr>
            </a:lstStyle>
            <a:p>
              <a:r>
                <a:rPr sz="900"/>
                <a:t>Mo</a:t>
              </a:r>
            </a:p>
          </p:txBody>
        </p:sp>
      </p:grpSp>
      <p:sp>
        <p:nvSpPr>
          <p:cNvPr id="294" name="Title 1"/>
          <p:cNvSpPr txBox="1">
            <a:spLocks noGrp="1"/>
          </p:cNvSpPr>
          <p:nvPr>
            <p:ph type="title"/>
          </p:nvPr>
        </p:nvSpPr>
        <p:spPr>
          <a:xfrm>
            <a:off x="838200" y="0"/>
            <a:ext cx="10515600" cy="1325563"/>
          </a:xfrm>
          <a:prstGeom prst="rect">
            <a:avLst/>
          </a:prstGeom>
        </p:spPr>
        <p:txBody>
          <a:bodyPr/>
          <a:lstStyle/>
          <a:p>
            <a:r>
              <a:rPr dirty="0"/>
              <a:t>What are Test Doubles?</a:t>
            </a:r>
          </a:p>
        </p:txBody>
      </p:sp>
      <p:sp>
        <p:nvSpPr>
          <p:cNvPr id="295" name="Slide Number Placeholder 2"/>
          <p:cNvSpPr txBox="1">
            <a:spLocks noGrp="1"/>
          </p:cNvSpPr>
          <p:nvPr>
            <p:ph type="sldNum" sz="quarter" idx="2"/>
          </p:nvPr>
        </p:nvSpPr>
        <p:spPr>
          <a:xfrm>
            <a:off x="22203052" y="12835870"/>
            <a:ext cx="504548" cy="48391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a:lstStyle>
          <a:p>
            <a:fld id="{86CB4B4D-7CA3-9044-876B-883B54F8677D}" type="slidenum">
              <a:rPr lang="en-US" smtClean="0"/>
              <a:pPr/>
              <a:t>53</a:t>
            </a:fld>
            <a:endParaRPr/>
          </a:p>
        </p:txBody>
      </p:sp>
      <p:grpSp>
        <p:nvGrpSpPr>
          <p:cNvPr id="300" name="Cloud 3"/>
          <p:cNvGrpSpPr/>
          <p:nvPr/>
        </p:nvGrpSpPr>
        <p:grpSpPr>
          <a:xfrm>
            <a:off x="7694209" y="1825742"/>
            <a:ext cx="2350566" cy="1832355"/>
            <a:chOff x="0" y="-1"/>
            <a:chExt cx="4701131" cy="3664708"/>
          </a:xfrm>
        </p:grpSpPr>
        <p:grpSp>
          <p:nvGrpSpPr>
            <p:cNvPr id="298" name="Group"/>
            <p:cNvGrpSpPr/>
            <p:nvPr/>
          </p:nvGrpSpPr>
          <p:grpSpPr>
            <a:xfrm>
              <a:off x="0" y="-1"/>
              <a:ext cx="4701131" cy="3664708"/>
              <a:chOff x="0" y="0"/>
              <a:chExt cx="4701130" cy="3664706"/>
            </a:xfrm>
          </p:grpSpPr>
          <p:sp>
            <p:nvSpPr>
              <p:cNvPr id="296"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45720" tIns="45720" rIns="45720" bIns="45720" numCol="1" anchor="ctr">
                <a:noAutofit/>
              </a:bodyPr>
              <a:lstStyle/>
              <a:p>
                <a:pPr>
                  <a:defRPr>
                    <a:solidFill>
                      <a:srgbClr val="FFFFFF"/>
                    </a:solidFill>
                  </a:defRPr>
                </a:pPr>
                <a:endParaRPr sz="900"/>
              </a:p>
            </p:txBody>
          </p:sp>
          <p:sp>
            <p:nvSpPr>
              <p:cNvPr id="297"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45720" tIns="45720" rIns="45720" bIns="45720" numCol="1" anchor="ctr">
                <a:noAutofit/>
              </a:bodyPr>
              <a:lstStyle/>
              <a:p>
                <a:pPr>
                  <a:defRPr>
                    <a:solidFill>
                      <a:srgbClr val="FFFFFF"/>
                    </a:solidFill>
                  </a:defRPr>
                </a:pPr>
                <a:endParaRPr sz="900"/>
              </a:p>
            </p:txBody>
          </p:sp>
        </p:grpSp>
        <p:sp>
          <p:nvSpPr>
            <p:cNvPr id="299" name="Network…"/>
            <p:cNvSpPr txBox="1"/>
            <p:nvPr/>
          </p:nvSpPr>
          <p:spPr>
            <a:xfrm>
              <a:off x="755190" y="901241"/>
              <a:ext cx="2858625" cy="1661993"/>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p>
              <a:pPr>
                <a:defRPr sz="4800"/>
              </a:pPr>
              <a:r>
                <a:rPr sz="2400"/>
                <a:t>Network</a:t>
              </a:r>
              <a:endParaRPr sz="2400">
                <a:solidFill>
                  <a:srgbClr val="FFFFFF"/>
                </a:solidFill>
              </a:endParaRPr>
            </a:p>
            <a:p>
              <a:pPr>
                <a:defRPr sz="4800"/>
              </a:pPr>
              <a:r>
                <a:rPr sz="2400"/>
                <a:t>Resources</a:t>
              </a:r>
            </a:p>
          </p:txBody>
        </p:sp>
      </p:grpSp>
      <p:grpSp>
        <p:nvGrpSpPr>
          <p:cNvPr id="306" name="Can 4"/>
          <p:cNvGrpSpPr/>
          <p:nvPr/>
        </p:nvGrpSpPr>
        <p:grpSpPr>
          <a:xfrm>
            <a:off x="4719483" y="4106607"/>
            <a:ext cx="1828801" cy="2432306"/>
            <a:chOff x="0" y="-1"/>
            <a:chExt cx="3657600" cy="4864610"/>
          </a:xfrm>
        </p:grpSpPr>
        <p:grpSp>
          <p:nvGrpSpPr>
            <p:cNvPr id="304" name="Group"/>
            <p:cNvGrpSpPr/>
            <p:nvPr/>
          </p:nvGrpSpPr>
          <p:grpSpPr>
            <a:xfrm>
              <a:off x="0" y="-1"/>
              <a:ext cx="3657600" cy="4864610"/>
              <a:chOff x="0" y="0"/>
              <a:chExt cx="3657600" cy="4864608"/>
            </a:xfrm>
          </p:grpSpPr>
          <p:sp>
            <p:nvSpPr>
              <p:cNvPr id="301"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45720" tIns="45720" rIns="45720" bIns="45720" numCol="1" anchor="ctr">
                <a:noAutofit/>
              </a:bodyPr>
              <a:lstStyle/>
              <a:p>
                <a:pPr>
                  <a:defRPr>
                    <a:solidFill>
                      <a:srgbClr val="FFFFFF"/>
                    </a:solidFill>
                  </a:defRPr>
                </a:pPr>
                <a:endParaRPr sz="900"/>
              </a:p>
            </p:txBody>
          </p:sp>
          <p:sp>
            <p:nvSpPr>
              <p:cNvPr id="302"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45720" tIns="45720" rIns="45720" bIns="45720" numCol="1" anchor="ctr">
                <a:noAutofit/>
              </a:bodyPr>
              <a:lstStyle/>
              <a:p>
                <a:pPr>
                  <a:defRPr>
                    <a:solidFill>
                      <a:srgbClr val="FFFFFF"/>
                    </a:solidFill>
                  </a:defRPr>
                </a:pPr>
                <a:endParaRPr sz="900"/>
              </a:p>
            </p:txBody>
          </p:sp>
          <p:sp>
            <p:nvSpPr>
              <p:cNvPr id="303"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45720" tIns="45720" rIns="45720" bIns="45720" numCol="1" anchor="ctr">
                <a:noAutofit/>
              </a:bodyPr>
              <a:lstStyle/>
              <a:p>
                <a:pPr>
                  <a:defRPr>
                    <a:solidFill>
                      <a:srgbClr val="FFFFFF"/>
                    </a:solidFill>
                  </a:defRPr>
                </a:pPr>
                <a:endParaRPr sz="900"/>
              </a:p>
            </p:txBody>
          </p:sp>
        </p:grpSp>
        <p:sp>
          <p:nvSpPr>
            <p:cNvPr id="305" name="Database"/>
            <p:cNvSpPr txBox="1"/>
            <p:nvPr/>
          </p:nvSpPr>
          <p:spPr>
            <a:xfrm>
              <a:off x="104140" y="2199240"/>
              <a:ext cx="3449322" cy="92333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defRPr sz="4800"/>
              </a:lvl1pPr>
            </a:lstStyle>
            <a:p>
              <a:r>
                <a:rPr sz="2400"/>
                <a:t>   Database</a:t>
              </a:r>
            </a:p>
          </p:txBody>
        </p:sp>
      </p:grpSp>
      <p:grpSp>
        <p:nvGrpSpPr>
          <p:cNvPr id="309" name="Rounded Rectangle 5"/>
          <p:cNvGrpSpPr/>
          <p:nvPr/>
        </p:nvGrpSpPr>
        <p:grpSpPr>
          <a:xfrm>
            <a:off x="4719483" y="1819836"/>
            <a:ext cx="1828801" cy="1828801"/>
            <a:chOff x="0" y="0"/>
            <a:chExt cx="3657600" cy="3657600"/>
          </a:xfrm>
        </p:grpSpPr>
        <p:sp>
          <p:nvSpPr>
            <p:cNvPr id="307"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45720" tIns="45720" rIns="45720" bIns="45720" numCol="1" anchor="ctr">
              <a:noAutofit/>
            </a:bodyPr>
            <a:lstStyle/>
            <a:p>
              <a:pPr algn="ctr">
                <a:defRPr>
                  <a:solidFill>
                    <a:srgbClr val="FFFFFF"/>
                  </a:solidFill>
                </a:defRPr>
              </a:pPr>
              <a:endParaRPr sz="900"/>
            </a:p>
          </p:txBody>
        </p:sp>
        <p:sp>
          <p:nvSpPr>
            <p:cNvPr id="308" name="Business Logic"/>
            <p:cNvSpPr txBox="1"/>
            <p:nvPr/>
          </p:nvSpPr>
          <p:spPr>
            <a:xfrm>
              <a:off x="282690" y="997803"/>
              <a:ext cx="3092222" cy="1661993"/>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lvl1pPr algn="ctr">
                <a:defRPr sz="4800"/>
              </a:lvl1pPr>
            </a:lstStyle>
            <a:p>
              <a:r>
                <a:rPr sz="2400"/>
                <a:t>Business Logic</a:t>
              </a:r>
            </a:p>
          </p:txBody>
        </p:sp>
      </p:grpSp>
      <p:grpSp>
        <p:nvGrpSpPr>
          <p:cNvPr id="313" name="Smiley Face 6"/>
          <p:cNvGrpSpPr/>
          <p:nvPr/>
        </p:nvGrpSpPr>
        <p:grpSpPr>
          <a:xfrm>
            <a:off x="2418736" y="2277036"/>
            <a:ext cx="914401" cy="914401"/>
            <a:chOff x="0" y="0"/>
            <a:chExt cx="1828800" cy="1828800"/>
          </a:xfrm>
        </p:grpSpPr>
        <p:sp>
          <p:nvSpPr>
            <p:cNvPr id="310" name="Circle"/>
            <p:cNvSpPr/>
            <p:nvPr/>
          </p:nvSpPr>
          <p:spPr>
            <a:xfrm>
              <a:off x="0" y="0"/>
              <a:ext cx="1828800" cy="1828800"/>
            </a:xfrm>
            <a:prstGeom prst="ellipse">
              <a:avLst/>
            </a:prstGeom>
            <a:solidFill>
              <a:srgbClr val="FBE5D6"/>
            </a:solidFill>
            <a:ln w="12700" cap="flat">
              <a:noFill/>
              <a:miter lim="400000"/>
            </a:ln>
            <a:effectLst/>
          </p:spPr>
          <p:txBody>
            <a:bodyPr wrap="square" lIns="45720" tIns="45720" rIns="45720" bIns="45720" numCol="1" anchor="ctr">
              <a:noAutofit/>
            </a:bodyPr>
            <a:lstStyle/>
            <a:p>
              <a:endParaRPr sz="900"/>
            </a:p>
          </p:txBody>
        </p:sp>
        <p:sp>
          <p:nvSpPr>
            <p:cNvPr id="311"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20" tIns="45720" rIns="45720" bIns="45720" numCol="1" anchor="ctr">
              <a:noAutofit/>
            </a:bodyPr>
            <a:lstStyle/>
            <a:p>
              <a:endParaRPr sz="900"/>
            </a:p>
          </p:txBody>
        </p:sp>
        <p:sp>
          <p:nvSpPr>
            <p:cNvPr id="312"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45720" tIns="45720" rIns="45720" bIns="45720" numCol="1" anchor="ctr">
              <a:noAutofit/>
            </a:bodyPr>
            <a:lstStyle/>
            <a:p>
              <a:endParaRPr sz="900"/>
            </a:p>
          </p:txBody>
        </p:sp>
      </p:grpSp>
      <p:sp>
        <p:nvSpPr>
          <p:cNvPr id="323" name="Straight Arrow Connector 8"/>
          <p:cNvSpPr/>
          <p:nvPr/>
        </p:nvSpPr>
        <p:spPr>
          <a:xfrm>
            <a:off x="6554633" y="2736422"/>
            <a:ext cx="1138325" cy="27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rgbClr val="FF0000"/>
            </a:solidFill>
            <a:miter/>
            <a:headEnd type="triangle"/>
            <a:tailEnd type="triangle"/>
          </a:ln>
        </p:spPr>
        <p:txBody>
          <a:bodyPr/>
          <a:lstStyle/>
          <a:p>
            <a:endParaRPr sz="900"/>
          </a:p>
        </p:txBody>
      </p:sp>
      <p:sp>
        <p:nvSpPr>
          <p:cNvPr id="315" name="Straight Arrow Connector 10"/>
          <p:cNvSpPr/>
          <p:nvPr/>
        </p:nvSpPr>
        <p:spPr>
          <a:xfrm>
            <a:off x="5633883" y="3648636"/>
            <a:ext cx="1" cy="687391"/>
          </a:xfrm>
          <a:prstGeom prst="line">
            <a:avLst/>
          </a:prstGeom>
          <a:ln w="127000">
            <a:solidFill>
              <a:srgbClr val="FF0000"/>
            </a:solidFill>
            <a:miter/>
            <a:headEnd type="triangle"/>
            <a:tailEnd type="triangle"/>
          </a:ln>
        </p:spPr>
        <p:txBody>
          <a:bodyPr tIns="45720" bIns="45720"/>
          <a:lstStyle/>
          <a:p>
            <a:endParaRPr sz="900"/>
          </a:p>
        </p:txBody>
      </p:sp>
      <p:sp>
        <p:nvSpPr>
          <p:cNvPr id="316" name="Straight Arrow Connector 13"/>
          <p:cNvSpPr/>
          <p:nvPr/>
        </p:nvSpPr>
        <p:spPr>
          <a:xfrm flipV="1">
            <a:off x="3333136" y="2716086"/>
            <a:ext cx="1386348" cy="18151"/>
          </a:xfrm>
          <a:prstGeom prst="line">
            <a:avLst/>
          </a:prstGeom>
          <a:ln w="127000">
            <a:solidFill>
              <a:srgbClr val="FF0000"/>
            </a:solidFill>
            <a:miter/>
            <a:headEnd type="triangle"/>
            <a:tailEnd type="triangle"/>
          </a:ln>
        </p:spPr>
        <p:txBody>
          <a:bodyPr tIns="45720" bIns="45720"/>
          <a:lstStyle/>
          <a:p>
            <a:endParaRPr sz="900"/>
          </a:p>
        </p:txBody>
      </p:sp>
      <p:sp>
        <p:nvSpPr>
          <p:cNvPr id="317" name="TextBox 22"/>
          <p:cNvSpPr txBox="1"/>
          <p:nvPr/>
        </p:nvSpPr>
        <p:spPr>
          <a:xfrm>
            <a:off x="9676416" y="4075698"/>
            <a:ext cx="1989904" cy="46166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45720" bIns="45720" anchor="ctr">
            <a:spAutoFit/>
          </a:bodyPr>
          <a:lstStyle>
            <a:lvl1pPr>
              <a:defRPr sz="4800">
                <a:solidFill>
                  <a:schemeClr val="accent6"/>
                </a:solidFill>
              </a:defRPr>
            </a:lvl1pPr>
          </a:lstStyle>
          <a:p>
            <a:r>
              <a:rPr sz="2400"/>
              <a:t>Mock network</a:t>
            </a:r>
          </a:p>
        </p:txBody>
      </p:sp>
      <p:sp>
        <p:nvSpPr>
          <p:cNvPr id="318" name="TextBox 24"/>
          <p:cNvSpPr txBox="1"/>
          <p:nvPr/>
        </p:nvSpPr>
        <p:spPr>
          <a:xfrm>
            <a:off x="6761795" y="6221789"/>
            <a:ext cx="1980799" cy="46166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45720" bIns="45720" anchor="ctr">
            <a:spAutoFit/>
          </a:bodyPr>
          <a:lstStyle>
            <a:lvl1pPr>
              <a:defRPr sz="4800">
                <a:solidFill>
                  <a:schemeClr val="accent6"/>
                </a:solidFill>
              </a:defRPr>
            </a:lvl1pPr>
          </a:lstStyle>
          <a:p>
            <a:r>
              <a:rPr sz="2400"/>
              <a:t>Fake Database</a:t>
            </a:r>
          </a:p>
        </p:txBody>
      </p:sp>
      <p:sp>
        <p:nvSpPr>
          <p:cNvPr id="319" name="TextBox 29"/>
          <p:cNvSpPr txBox="1"/>
          <p:nvPr/>
        </p:nvSpPr>
        <p:spPr>
          <a:xfrm>
            <a:off x="1209715" y="3889110"/>
            <a:ext cx="1842171" cy="46166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45720" bIns="45720" anchor="ctr">
            <a:spAutoFit/>
          </a:bodyPr>
          <a:lstStyle>
            <a:lvl1pPr>
              <a:defRPr sz="4800">
                <a:solidFill>
                  <a:schemeClr val="accent6"/>
                </a:solidFill>
              </a:defRPr>
            </a:lvl1pPr>
          </a:lstStyle>
          <a:p>
            <a:r>
              <a:rPr sz="2400"/>
              <a:t>Random user</a:t>
            </a:r>
          </a:p>
        </p:txBody>
      </p:sp>
      <p:sp>
        <p:nvSpPr>
          <p:cNvPr id="320" name="TextBox 17"/>
          <p:cNvSpPr txBox="1"/>
          <p:nvPr/>
        </p:nvSpPr>
        <p:spPr>
          <a:xfrm>
            <a:off x="6347541" y="2129299"/>
            <a:ext cx="1649426" cy="46166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45720" bIns="45720" anchor="ctr">
            <a:spAutoFit/>
          </a:bodyPr>
          <a:lstStyle>
            <a:lvl1pPr>
              <a:defRPr sz="4800">
                <a:solidFill>
                  <a:srgbClr val="FF0000"/>
                </a:solidFill>
              </a:defRPr>
            </a:lvl1pPr>
          </a:lstStyle>
          <a:p>
            <a:r>
              <a:rPr sz="2400"/>
              <a:t>Test Double</a:t>
            </a:r>
          </a:p>
        </p:txBody>
      </p:sp>
      <p:sp>
        <p:nvSpPr>
          <p:cNvPr id="321" name="TextBox 20"/>
          <p:cNvSpPr txBox="1"/>
          <p:nvPr/>
        </p:nvSpPr>
        <p:spPr>
          <a:xfrm>
            <a:off x="3339458" y="2069769"/>
            <a:ext cx="1649426" cy="46166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45720" bIns="45720" anchor="ctr">
            <a:spAutoFit/>
          </a:bodyPr>
          <a:lstStyle>
            <a:lvl1pPr>
              <a:defRPr sz="4800">
                <a:solidFill>
                  <a:srgbClr val="FF0000"/>
                </a:solidFill>
              </a:defRPr>
            </a:lvl1pPr>
          </a:lstStyle>
          <a:p>
            <a:r>
              <a:rPr sz="2400"/>
              <a:t>Test Double</a:t>
            </a:r>
          </a:p>
        </p:txBody>
      </p:sp>
      <p:sp>
        <p:nvSpPr>
          <p:cNvPr id="322" name="TextBox 25"/>
          <p:cNvSpPr txBox="1"/>
          <p:nvPr/>
        </p:nvSpPr>
        <p:spPr>
          <a:xfrm>
            <a:off x="5760331" y="3727266"/>
            <a:ext cx="1649426" cy="46166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45720" bIns="45720" anchor="ctr">
            <a:spAutoFit/>
          </a:bodyPr>
          <a:lstStyle>
            <a:lvl1pPr>
              <a:defRPr sz="4800">
                <a:solidFill>
                  <a:srgbClr val="FF0000"/>
                </a:solidFill>
              </a:defRPr>
            </a:lvl1pPr>
          </a:lstStyle>
          <a:p>
            <a:r>
              <a:rPr sz="2400"/>
              <a:t>Test Double</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315"/>
                                        </p:tgtEl>
                                        <p:attrNameLst>
                                          <p:attrName>style.visibility</p:attrName>
                                        </p:attrNameLst>
                                      </p:cBhvr>
                                      <p:to>
                                        <p:strVal val="visible"/>
                                      </p:to>
                                    </p:set>
                                  </p:childTnLst>
                                </p:cTn>
                              </p:par>
                            </p:childTnLst>
                          </p:cTn>
                        </p:par>
                        <p:par>
                          <p:cTn id="13" fill="hold">
                            <p:stCondLst>
                              <p:cond delay="0"/>
                            </p:stCondLst>
                            <p:childTnLst>
                              <p:par>
                                <p:cTn id="14" presetID="2" presetClass="entr" presetSubtype="4" fill="hold" grpId="0" nodeType="afterEffect">
                                  <p:stCondLst>
                                    <p:cond delay="0"/>
                                  </p:stCondLst>
                                  <p:iterate>
                                    <p:tmAbs val="0"/>
                                  </p:iterate>
                                  <p:childTnLst>
                                    <p:set>
                                      <p:cBhvr>
                                        <p:cTn id="15" fill="hold"/>
                                        <p:tgtEl>
                                          <p:spTgt spid="320"/>
                                        </p:tgtEl>
                                        <p:attrNameLst>
                                          <p:attrName>style.visibility</p:attrName>
                                        </p:attrNameLst>
                                      </p:cBhvr>
                                      <p:to>
                                        <p:strVal val="visible"/>
                                      </p:to>
                                    </p:set>
                                    <p:anim calcmode="lin" valueType="num">
                                      <p:cBhvr>
                                        <p:cTn id="16" dur="500" fill="hold"/>
                                        <p:tgtEl>
                                          <p:spTgt spid="320"/>
                                        </p:tgtEl>
                                        <p:attrNameLst>
                                          <p:attrName>ppt_x</p:attrName>
                                        </p:attrNameLst>
                                      </p:cBhvr>
                                      <p:tavLst>
                                        <p:tav tm="0">
                                          <p:val>
                                            <p:strVal val="#ppt_x"/>
                                          </p:val>
                                        </p:tav>
                                        <p:tav tm="100000">
                                          <p:val>
                                            <p:strVal val="#ppt_x"/>
                                          </p:val>
                                        </p:tav>
                                      </p:tavLst>
                                    </p:anim>
                                    <p:anim calcmode="lin" valueType="num">
                                      <p:cBhvr>
                                        <p:cTn id="17" dur="500" fill="hold"/>
                                        <p:tgtEl>
                                          <p:spTgt spid="320"/>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2" presetClass="entr" presetSubtype="4" fill="hold" grpId="0" nodeType="afterEffect">
                                  <p:stCondLst>
                                    <p:cond delay="0"/>
                                  </p:stCondLst>
                                  <p:iterate>
                                    <p:tmAbs val="0"/>
                                  </p:iterate>
                                  <p:childTnLst>
                                    <p:set>
                                      <p:cBhvr>
                                        <p:cTn id="20" fill="hold"/>
                                        <p:tgtEl>
                                          <p:spTgt spid="321"/>
                                        </p:tgtEl>
                                        <p:attrNameLst>
                                          <p:attrName>style.visibility</p:attrName>
                                        </p:attrNameLst>
                                      </p:cBhvr>
                                      <p:to>
                                        <p:strVal val="visible"/>
                                      </p:to>
                                    </p:set>
                                    <p:anim calcmode="lin" valueType="num">
                                      <p:cBhvr>
                                        <p:cTn id="21" dur="500" fill="hold"/>
                                        <p:tgtEl>
                                          <p:spTgt spid="321"/>
                                        </p:tgtEl>
                                        <p:attrNameLst>
                                          <p:attrName>ppt_x</p:attrName>
                                        </p:attrNameLst>
                                      </p:cBhvr>
                                      <p:tavLst>
                                        <p:tav tm="0">
                                          <p:val>
                                            <p:strVal val="#ppt_x"/>
                                          </p:val>
                                        </p:tav>
                                        <p:tav tm="100000">
                                          <p:val>
                                            <p:strVal val="#ppt_x"/>
                                          </p:val>
                                        </p:tav>
                                      </p:tavLst>
                                    </p:anim>
                                    <p:anim calcmode="lin" valueType="num">
                                      <p:cBhvr>
                                        <p:cTn id="22" dur="500" fill="hold"/>
                                        <p:tgtEl>
                                          <p:spTgt spid="321"/>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2" presetClass="entr" presetSubtype="4" fill="hold" grpId="0" nodeType="afterEffect">
                                  <p:stCondLst>
                                    <p:cond delay="0"/>
                                  </p:stCondLst>
                                  <p:iterate>
                                    <p:tmAbs val="0"/>
                                  </p:iterate>
                                  <p:childTnLst>
                                    <p:set>
                                      <p:cBhvr>
                                        <p:cTn id="25" fill="hold"/>
                                        <p:tgtEl>
                                          <p:spTgt spid="322"/>
                                        </p:tgtEl>
                                        <p:attrNameLst>
                                          <p:attrName>style.visibility</p:attrName>
                                        </p:attrNameLst>
                                      </p:cBhvr>
                                      <p:to>
                                        <p:strVal val="visible"/>
                                      </p:to>
                                    </p:set>
                                    <p:anim calcmode="lin" valueType="num">
                                      <p:cBhvr>
                                        <p:cTn id="26" dur="500" fill="hold"/>
                                        <p:tgtEl>
                                          <p:spTgt spid="322"/>
                                        </p:tgtEl>
                                        <p:attrNameLst>
                                          <p:attrName>ppt_x</p:attrName>
                                        </p:attrNameLst>
                                      </p:cBhvr>
                                      <p:tavLst>
                                        <p:tav tm="0">
                                          <p:val>
                                            <p:strVal val="#ppt_x"/>
                                          </p:val>
                                        </p:tav>
                                        <p:tav tm="100000">
                                          <p:val>
                                            <p:strVal val="#ppt_x"/>
                                          </p:val>
                                        </p:tav>
                                      </p:tavLst>
                                    </p:anim>
                                    <p:anim calcmode="lin" valueType="num">
                                      <p:cBhvr>
                                        <p:cTn id="27" dur="500" fill="hold"/>
                                        <p:tgtEl>
                                          <p:spTgt spid="3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0" animBg="1" advAuto="0"/>
      <p:bldP spid="315" grpId="0" animBg="1" advAuto="0"/>
      <p:bldP spid="316" grpId="0" animBg="1" advAuto="0"/>
      <p:bldP spid="320" grpId="0" animBg="1" advAuto="0"/>
      <p:bldP spid="321" grpId="0" animBg="1" advAuto="0"/>
      <p:bldP spid="322"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3B4D8-F2E5-2877-47AF-17F9D460D0A4}"/>
              </a:ext>
            </a:extLst>
          </p:cNvPr>
          <p:cNvSpPr>
            <a:spLocks noGrp="1"/>
          </p:cNvSpPr>
          <p:nvPr>
            <p:ph type="title"/>
          </p:nvPr>
        </p:nvSpPr>
        <p:spPr/>
        <p:txBody>
          <a:bodyPr/>
          <a:lstStyle/>
          <a:p>
            <a:r>
              <a:rPr lang="en-US" dirty="0"/>
              <a:t>A Double could be a Spy or a Mock</a:t>
            </a:r>
          </a:p>
        </p:txBody>
      </p:sp>
      <p:sp>
        <p:nvSpPr>
          <p:cNvPr id="4" name="Content Placeholder 3">
            <a:extLst>
              <a:ext uri="{FF2B5EF4-FFF2-40B4-BE49-F238E27FC236}">
                <a16:creationId xmlns:a16="http://schemas.microsoft.com/office/drawing/2014/main" id="{1A7A6FE1-13A3-B789-9374-A9CBE8019F67}"/>
              </a:ext>
            </a:extLst>
          </p:cNvPr>
          <p:cNvSpPr>
            <a:spLocks noGrp="1"/>
          </p:cNvSpPr>
          <p:nvPr>
            <p:ph idx="1"/>
          </p:nvPr>
        </p:nvSpPr>
        <p:spPr/>
        <p:txBody>
          <a:bodyPr/>
          <a:lstStyle/>
          <a:p>
            <a:r>
              <a:rPr lang="en-US" dirty="0"/>
              <a:t>A “spy” passes the message on to the real resource, but takes notes along the way</a:t>
            </a:r>
          </a:p>
          <a:p>
            <a:r>
              <a:rPr lang="en-US" dirty="0"/>
              <a:t>A “mock” is a replacement for the real resource.</a:t>
            </a:r>
          </a:p>
          <a:p>
            <a:pPr lvl="1"/>
            <a:r>
              <a:rPr lang="en-US" dirty="0"/>
              <a:t>Can mock classes, objects, or just methods.</a:t>
            </a:r>
          </a:p>
        </p:txBody>
      </p:sp>
      <p:sp>
        <p:nvSpPr>
          <p:cNvPr id="3" name="Slide Number Placeholder 2">
            <a:extLst>
              <a:ext uri="{FF2B5EF4-FFF2-40B4-BE49-F238E27FC236}">
                <a16:creationId xmlns:a16="http://schemas.microsoft.com/office/drawing/2014/main" id="{44CF568B-3FF3-6BE8-19BC-E6FDCCAF196E}"/>
              </a:ext>
            </a:extLst>
          </p:cNvPr>
          <p:cNvSpPr>
            <a:spLocks noGrp="1"/>
          </p:cNvSpPr>
          <p:nvPr>
            <p:ph type="sldNum" sz="quarter" idx="12"/>
          </p:nvPr>
        </p:nvSpPr>
        <p:spPr/>
        <p:txBody>
          <a:bodyPr/>
          <a:lstStyle/>
          <a:p>
            <a:fld id="{20F37917-FD3A-4669-9018-DA04BCDD3D75}" type="slidenum">
              <a:rPr lang="en-US" smtClean="0"/>
              <a:t>54</a:t>
            </a:fld>
            <a:endParaRPr lang="en-US"/>
          </a:p>
        </p:txBody>
      </p:sp>
    </p:spTree>
    <p:extLst>
      <p:ext uri="{BB962C8B-B14F-4D97-AF65-F5344CB8AC3E}">
        <p14:creationId xmlns:p14="http://schemas.microsoft.com/office/powerpoint/2010/main" val="31987213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lvl1pPr>
              <a:defRPr spc="-200"/>
            </a:lvl1pPr>
          </a:lstStyle>
          <a:p>
            <a:r>
              <a:rPr lang="en-US" dirty="0"/>
              <a:t>Module 13: Basics of Cloud Computing</a:t>
            </a:r>
            <a:endParaRPr dirty="0"/>
          </a:p>
        </p:txBody>
      </p:sp>
      <p:sp>
        <p:nvSpPr>
          <p:cNvPr id="128" name="By the end of this lesson, you should be able to…"/>
          <p:cNvSpPr txBox="1">
            <a:spLocks noGrp="1"/>
          </p:cNvSpPr>
          <p:nvPr>
            <p:ph idx="1"/>
          </p:nvPr>
        </p:nvSpPr>
        <p:spPr>
          <a:prstGeom prst="rect">
            <a:avLst/>
          </a:prstGeom>
        </p:spPr>
        <p:txBody>
          <a:bodyPr>
            <a:normAutofit/>
          </a:bodyPr>
          <a:lstStyle/>
          <a:p>
            <a:r>
              <a:rPr dirty="0"/>
              <a:t>By the end of this lesson, you should be able to…</a:t>
            </a:r>
            <a:endParaRPr lang="en-US" dirty="0"/>
          </a:p>
          <a:p>
            <a:pPr marL="349250" indent="-349250">
              <a:buSzPct val="123000"/>
              <a:buChar char="•"/>
            </a:pPr>
            <a:r>
              <a:rPr lang="en-US" dirty="0"/>
              <a:t>Describe what “cloud” computing is</a:t>
            </a:r>
          </a:p>
          <a:p>
            <a:pPr marL="349250" indent="-349250">
              <a:buSzPct val="123000"/>
              <a:buChar char="•"/>
            </a:pPr>
            <a:r>
              <a:rPr lang="en-US" dirty="0"/>
              <a:t>Understand the role of virtual machines and containers in cloud computing</a:t>
            </a:r>
          </a:p>
          <a:p>
            <a:pPr marL="349250" indent="-349250">
              <a:buSzPct val="123000"/>
              <a:buChar char="•"/>
            </a:pPr>
            <a:r>
              <a:rPr lang="en-US" dirty="0"/>
              <a:t>Describe the tradeoffs between self-managed and vendor-managed cloud services</a:t>
            </a:r>
          </a:p>
          <a:p>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Build Systems"/>
          <p:cNvSpPr txBox="1">
            <a:spLocks noGrp="1"/>
          </p:cNvSpPr>
          <p:nvPr>
            <p:ph type="title"/>
          </p:nvPr>
        </p:nvSpPr>
        <p:spPr>
          <a:prstGeom prst="rect">
            <a:avLst/>
          </a:prstGeom>
        </p:spPr>
        <p:txBody>
          <a:bodyPr/>
          <a:lstStyle>
            <a:lvl1pPr>
              <a:defRPr spc="-200"/>
            </a:lvl1pPr>
          </a:lstStyle>
          <a:p>
            <a:r>
              <a:t>What is cloud infrastructure?</a:t>
            </a:r>
          </a:p>
        </p:txBody>
      </p:sp>
      <p:sp>
        <p:nvSpPr>
          <p:cNvPr id="192" name="Fetch dependencies and link them (using a package manager like maven, pip or npm)…"/>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pPr marL="457200" indent="-457200">
              <a:buSzPct val="100000"/>
              <a:buFont typeface="Arial" panose="020B0604020202020204" pitchFamily="34" charset="0"/>
              <a:buChar char="•"/>
            </a:pPr>
            <a:r>
              <a:rPr dirty="0"/>
              <a:t>Our apps run on a “tall stack” of dependencies</a:t>
            </a:r>
          </a:p>
          <a:p>
            <a:pPr marL="457200" indent="-457200">
              <a:buSzPct val="100000"/>
              <a:buFont typeface="Arial" panose="020B0604020202020204" pitchFamily="34" charset="0"/>
              <a:buChar char="•"/>
            </a:pPr>
            <a:r>
              <a:rPr dirty="0"/>
              <a:t>Traditionally this full stack is self-managed</a:t>
            </a:r>
          </a:p>
          <a:p>
            <a:pPr marL="457200" indent="-457200">
              <a:buSzPct val="100000"/>
              <a:buFont typeface="Arial" panose="020B0604020202020204" pitchFamily="34" charset="0"/>
              <a:buChar char="•"/>
            </a:pPr>
            <a:r>
              <a:rPr dirty="0"/>
              <a:t>Cloud providers offer a range of products that manage parts of that stack for us:</a:t>
            </a:r>
            <a:endParaRPr lang="en-US" dirty="0"/>
          </a:p>
          <a:p>
            <a:pPr marL="1143000" lvl="1" indent="-457200">
              <a:buSzPct val="100000"/>
            </a:pPr>
            <a:r>
              <a:rPr lang="en-US" dirty="0"/>
              <a:t>Infrastructure as a service</a:t>
            </a:r>
          </a:p>
          <a:p>
            <a:pPr marL="1143000" lvl="1" indent="-457200">
              <a:buSzPct val="100000"/>
            </a:pPr>
            <a:r>
              <a:rPr lang="en-US" dirty="0"/>
              <a:t>Platform as a service</a:t>
            </a:r>
          </a:p>
          <a:p>
            <a:pPr marL="1143000" lvl="1" indent="-457200">
              <a:buSzPct val="100000"/>
            </a:pPr>
            <a:r>
              <a:rPr lang="en-US" dirty="0"/>
              <a:t>Software as a service</a:t>
            </a:r>
          </a:p>
          <a:p>
            <a:pPr marL="240632" indent="-240632">
              <a:buSzPct val="100000"/>
            </a:pPr>
            <a:endParaRPr dirty="0"/>
          </a:p>
        </p:txBody>
      </p:sp>
      <p:grpSp>
        <p:nvGrpSpPr>
          <p:cNvPr id="202" name="Group"/>
          <p:cNvGrpSpPr/>
          <p:nvPr/>
        </p:nvGrpSpPr>
        <p:grpSpPr>
          <a:xfrm>
            <a:off x="8409087" y="2134242"/>
            <a:ext cx="1681397" cy="4219335"/>
            <a:chOff x="0" y="0"/>
            <a:chExt cx="3362791" cy="8438669"/>
          </a:xfrm>
        </p:grpSpPr>
        <p:sp>
          <p:nvSpPr>
            <p:cNvPr id="193" name="Physical data center"/>
            <p:cNvSpPr/>
            <p:nvPr/>
          </p:nvSpPr>
          <p:spPr>
            <a:xfrm>
              <a:off x="76119" y="6648287"/>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Physical data center</a:t>
              </a:r>
            </a:p>
          </p:txBody>
        </p:sp>
        <p:sp>
          <p:nvSpPr>
            <p:cNvPr id="194" name="Network"/>
            <p:cNvSpPr/>
            <p:nvPr/>
          </p:nvSpPr>
          <p:spPr>
            <a:xfrm>
              <a:off x="76119" y="5698533"/>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Network</a:t>
              </a:r>
            </a:p>
          </p:txBody>
        </p:sp>
        <p:sp>
          <p:nvSpPr>
            <p:cNvPr id="195" name="Storage"/>
            <p:cNvSpPr/>
            <p:nvPr/>
          </p:nvSpPr>
          <p:spPr>
            <a:xfrm>
              <a:off x="76119" y="4748776"/>
              <a:ext cx="3210552" cy="766024"/>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Storage</a:t>
              </a:r>
            </a:p>
          </p:txBody>
        </p:sp>
        <p:sp>
          <p:nvSpPr>
            <p:cNvPr id="196" name="Physical Server"/>
            <p:cNvSpPr/>
            <p:nvPr/>
          </p:nvSpPr>
          <p:spPr>
            <a:xfrm>
              <a:off x="76119" y="3799021"/>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Physical Server</a:t>
              </a:r>
            </a:p>
          </p:txBody>
        </p:sp>
        <p:sp>
          <p:nvSpPr>
            <p:cNvPr id="197" name="Operating System"/>
            <p:cNvSpPr/>
            <p:nvPr/>
          </p:nvSpPr>
          <p:spPr>
            <a:xfrm>
              <a:off x="76119" y="1899511"/>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Operating System</a:t>
              </a:r>
            </a:p>
          </p:txBody>
        </p:sp>
        <p:sp>
          <p:nvSpPr>
            <p:cNvPr id="198" name="Middleware"/>
            <p:cNvSpPr/>
            <p:nvPr/>
          </p:nvSpPr>
          <p:spPr>
            <a:xfrm>
              <a:off x="76119" y="949755"/>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Middleware</a:t>
              </a:r>
            </a:p>
          </p:txBody>
        </p:sp>
        <p:sp>
          <p:nvSpPr>
            <p:cNvPr id="199" name="Application"/>
            <p:cNvSpPr/>
            <p:nvPr/>
          </p:nvSpPr>
          <p:spPr>
            <a:xfrm>
              <a:off x="76119" y="0"/>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Application</a:t>
              </a:r>
            </a:p>
          </p:txBody>
        </p:sp>
        <p:sp>
          <p:nvSpPr>
            <p:cNvPr id="200" name="Traditional, on-premises computing"/>
            <p:cNvSpPr/>
            <p:nvPr/>
          </p:nvSpPr>
          <p:spPr>
            <a:xfrm>
              <a:off x="0" y="7535857"/>
              <a:ext cx="3362791" cy="90281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2600">
                  <a:solidFill>
                    <a:srgbClr val="000000"/>
                  </a:solidFill>
                </a:defRPr>
              </a:lvl1pPr>
            </a:lstStyle>
            <a:p>
              <a:r>
                <a:rPr sz="1300"/>
                <a:t>Traditional, on-premises computing</a:t>
              </a:r>
            </a:p>
          </p:txBody>
        </p:sp>
        <p:sp>
          <p:nvSpPr>
            <p:cNvPr id="201" name="Virtualization"/>
            <p:cNvSpPr/>
            <p:nvPr/>
          </p:nvSpPr>
          <p:spPr>
            <a:xfrm>
              <a:off x="76119" y="2849266"/>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Virtualization</a:t>
              </a:r>
            </a:p>
          </p:txBody>
        </p:sp>
      </p:grpSp>
      <p:grpSp>
        <p:nvGrpSpPr>
          <p:cNvPr id="212" name="Group"/>
          <p:cNvGrpSpPr/>
          <p:nvPr/>
        </p:nvGrpSpPr>
        <p:grpSpPr>
          <a:xfrm>
            <a:off x="10209493" y="2145508"/>
            <a:ext cx="1681396" cy="4117478"/>
            <a:chOff x="0" y="0"/>
            <a:chExt cx="3362791" cy="8234955"/>
          </a:xfrm>
        </p:grpSpPr>
        <p:sp>
          <p:nvSpPr>
            <p:cNvPr id="203"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Physical data center</a:t>
              </a:r>
            </a:p>
          </p:txBody>
        </p:sp>
        <p:sp>
          <p:nvSpPr>
            <p:cNvPr id="204"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Network</a:t>
              </a:r>
            </a:p>
          </p:txBody>
        </p:sp>
        <p:sp>
          <p:nvSpPr>
            <p:cNvPr id="205"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Storage</a:t>
              </a:r>
            </a:p>
          </p:txBody>
        </p:sp>
        <p:sp>
          <p:nvSpPr>
            <p:cNvPr id="206"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Physical Server</a:t>
              </a:r>
            </a:p>
          </p:txBody>
        </p:sp>
        <p:sp>
          <p:nvSpPr>
            <p:cNvPr id="207"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Operating System</a:t>
              </a:r>
            </a:p>
          </p:txBody>
        </p:sp>
        <p:sp>
          <p:nvSpPr>
            <p:cNvPr id="208" name="Middleware"/>
            <p:cNvSpPr/>
            <p:nvPr/>
          </p:nvSpPr>
          <p:spPr>
            <a:xfrm>
              <a:off x="76119" y="9534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Middleware</a:t>
              </a:r>
            </a:p>
          </p:txBody>
        </p:sp>
        <p:sp>
          <p:nvSpPr>
            <p:cNvPr id="209"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Application</a:t>
              </a:r>
            </a:p>
          </p:txBody>
        </p:sp>
        <p:sp>
          <p:nvSpPr>
            <p:cNvPr id="210"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Virtualization</a:t>
              </a:r>
            </a:p>
          </p:txBody>
        </p:sp>
        <p:sp>
          <p:nvSpPr>
            <p:cNvPr id="211" name="Platform-as-a-Service"/>
            <p:cNvSpPr/>
            <p:nvPr/>
          </p:nvSpPr>
          <p:spPr>
            <a:xfrm>
              <a:off x="0" y="7732253"/>
              <a:ext cx="3362791" cy="50270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2600">
                  <a:solidFill>
                    <a:srgbClr val="000000"/>
                  </a:solidFill>
                </a:defRPr>
              </a:lvl1pPr>
            </a:lstStyle>
            <a:p>
              <a:r>
                <a:rPr sz="1300"/>
                <a:t>Platform-as-a-Service</a:t>
              </a:r>
            </a:p>
          </p:txBody>
        </p:sp>
      </p:grpSp>
      <p:sp>
        <p:nvSpPr>
          <p:cNvPr id="213" name="Self-managed"/>
          <p:cNvSpPr txBox="1"/>
          <p:nvPr/>
        </p:nvSpPr>
        <p:spPr>
          <a:xfrm>
            <a:off x="8409087" y="6459849"/>
            <a:ext cx="1681396" cy="259045"/>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700" i="1">
                <a:solidFill>
                  <a:srgbClr val="000000"/>
                </a:solidFill>
              </a:defRPr>
            </a:lvl1pPr>
          </a:lstStyle>
          <a:p>
            <a:r>
              <a:rPr sz="1350"/>
              <a:t>Self-managed</a:t>
            </a:r>
          </a:p>
        </p:txBody>
      </p:sp>
      <p:sp>
        <p:nvSpPr>
          <p:cNvPr id="214" name="Vendor-managed"/>
          <p:cNvSpPr txBox="1"/>
          <p:nvPr/>
        </p:nvSpPr>
        <p:spPr>
          <a:xfrm>
            <a:off x="10209493" y="6459849"/>
            <a:ext cx="1681396" cy="259045"/>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700" i="1">
                <a:solidFill>
                  <a:srgbClr val="000000"/>
                </a:solidFill>
              </a:defRPr>
            </a:lvl1pPr>
          </a:lstStyle>
          <a:p>
            <a:r>
              <a:rPr sz="1350"/>
              <a:t>Vendor-managed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loud Infrastructure Creates Economies of Scale"/>
          <p:cNvSpPr txBox="1">
            <a:spLocks noGrp="1"/>
          </p:cNvSpPr>
          <p:nvPr>
            <p:ph type="title"/>
          </p:nvPr>
        </p:nvSpPr>
        <p:spPr>
          <a:prstGeom prst="rect">
            <a:avLst/>
          </a:prstGeom>
        </p:spPr>
        <p:txBody>
          <a:bodyPr>
            <a:normAutofit/>
          </a:bodyPr>
          <a:lstStyle>
            <a:lvl1pPr defTabSz="2194504">
              <a:defRPr sz="7650" spc="-153"/>
            </a:lvl1pPr>
          </a:lstStyle>
          <a:p>
            <a:r>
              <a:rPr lang="en-US" sz="4400" dirty="0"/>
              <a:t>Cloud Infrastructure Creates Economies of Scale</a:t>
            </a:r>
            <a:endParaRPr sz="4400" dirty="0"/>
          </a:p>
        </p:txBody>
      </p:sp>
      <p:sp>
        <p:nvSpPr>
          <p:cNvPr id="220"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47500" lnSpcReduction="20000"/>
          </a:bodyPr>
          <a:lstStyle/>
          <a:p>
            <a:pPr marL="190099" indent="-190099" defTabSz="963144">
              <a:spcBef>
                <a:spcPts val="1750"/>
              </a:spcBef>
              <a:buSzPct val="100000"/>
              <a:defRPr sz="3792"/>
            </a:pPr>
            <a:r>
              <a:rPr b="1" dirty="0"/>
              <a:t>At the physical level:</a:t>
            </a:r>
          </a:p>
          <a:p>
            <a:pPr marL="340594" lvl="1" indent="-190099" defTabSz="963144">
              <a:spcBef>
                <a:spcPts val="1750"/>
              </a:spcBef>
              <a:buSzPct val="100000"/>
              <a:defRPr sz="3792" b="0"/>
            </a:pPr>
            <a:r>
              <a:rPr dirty="0"/>
              <a:t>Multiple customers’ physical machines in the same data center</a:t>
            </a:r>
          </a:p>
          <a:p>
            <a:pPr marL="340594" lvl="1" indent="-190099" defTabSz="963144">
              <a:spcBef>
                <a:spcPts val="1750"/>
              </a:spcBef>
              <a:buSzPct val="100000"/>
              <a:defRPr sz="3792" b="0"/>
            </a:pPr>
            <a:r>
              <a:rPr dirty="0"/>
              <a:t>Save on physical costs (centralize power, cooling, security, maintenance)</a:t>
            </a:r>
          </a:p>
          <a:p>
            <a:pPr marL="190099" indent="-190099" defTabSz="963144">
              <a:spcBef>
                <a:spcPts val="1750"/>
              </a:spcBef>
              <a:buSzPct val="100000"/>
              <a:defRPr sz="3792"/>
            </a:pPr>
            <a:r>
              <a:rPr b="1" dirty="0"/>
              <a:t>At the physical server level:</a:t>
            </a:r>
          </a:p>
          <a:p>
            <a:pPr marL="340594" lvl="1" indent="-190099" defTabSz="963144">
              <a:spcBef>
                <a:spcPts val="1750"/>
              </a:spcBef>
              <a:buSzPct val="100000"/>
              <a:defRPr sz="3792" b="0"/>
            </a:pPr>
            <a:r>
              <a:rPr dirty="0"/>
              <a:t>Multiple customers’ virtual machines in the same physical machine</a:t>
            </a:r>
          </a:p>
          <a:p>
            <a:pPr marL="340594" lvl="1" indent="-190099" defTabSz="963144">
              <a:spcBef>
                <a:spcPts val="1750"/>
              </a:spcBef>
              <a:buSzPct val="100000"/>
              <a:defRPr sz="3792" b="0"/>
            </a:pPr>
            <a:r>
              <a:rPr dirty="0"/>
              <a:t>Save on resource costs (utilize marginal computing capacity)</a:t>
            </a:r>
          </a:p>
          <a:p>
            <a:pPr marL="190099" indent="-190099" defTabSz="963144">
              <a:spcBef>
                <a:spcPts val="1750"/>
              </a:spcBef>
              <a:buSzPct val="100000"/>
              <a:defRPr sz="3792"/>
            </a:pPr>
            <a:r>
              <a:rPr b="1" dirty="0"/>
              <a:t>At the application level:</a:t>
            </a:r>
          </a:p>
          <a:p>
            <a:pPr marL="340594" lvl="1" indent="-190099" defTabSz="963144">
              <a:spcBef>
                <a:spcPts val="1750"/>
              </a:spcBef>
              <a:buSzPct val="100000"/>
              <a:defRPr sz="3792" b="0"/>
            </a:pPr>
            <a:r>
              <a:rPr dirty="0"/>
              <a:t>Multiple customer’s applications hosted in same virtual machine</a:t>
            </a:r>
          </a:p>
          <a:p>
            <a:pPr marL="340594" lvl="1" indent="-190099" defTabSz="963144">
              <a:spcBef>
                <a:spcPts val="1750"/>
              </a:spcBef>
              <a:buSzPct val="100000"/>
              <a:defRPr sz="3792" b="0"/>
            </a:pPr>
            <a:r>
              <a:rPr dirty="0"/>
              <a:t>Save on resource overhead (eliminate redundant infrastructure like OS)</a:t>
            </a:r>
          </a:p>
        </p:txBody>
      </p:sp>
      <p:grpSp>
        <p:nvGrpSpPr>
          <p:cNvPr id="230" name="Group"/>
          <p:cNvGrpSpPr/>
          <p:nvPr/>
        </p:nvGrpSpPr>
        <p:grpSpPr>
          <a:xfrm>
            <a:off x="9861593" y="2057369"/>
            <a:ext cx="1681396" cy="4452642"/>
            <a:chOff x="0" y="0"/>
            <a:chExt cx="3362791" cy="8905282"/>
          </a:xfrm>
        </p:grpSpPr>
        <p:sp>
          <p:nvSpPr>
            <p:cNvPr id="221" name="Physical data center"/>
            <p:cNvSpPr/>
            <p:nvPr/>
          </p:nvSpPr>
          <p:spPr>
            <a:xfrm>
              <a:off x="76119" y="6648287"/>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Physical data center</a:t>
              </a:r>
            </a:p>
          </p:txBody>
        </p:sp>
        <p:sp>
          <p:nvSpPr>
            <p:cNvPr id="222" name="Network"/>
            <p:cNvSpPr/>
            <p:nvPr/>
          </p:nvSpPr>
          <p:spPr>
            <a:xfrm>
              <a:off x="76119" y="5698533"/>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Network</a:t>
              </a:r>
            </a:p>
          </p:txBody>
        </p:sp>
        <p:sp>
          <p:nvSpPr>
            <p:cNvPr id="223" name="Storage"/>
            <p:cNvSpPr/>
            <p:nvPr/>
          </p:nvSpPr>
          <p:spPr>
            <a:xfrm>
              <a:off x="76119" y="4748776"/>
              <a:ext cx="3210552" cy="766024"/>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Storage</a:t>
              </a:r>
            </a:p>
          </p:txBody>
        </p:sp>
        <p:sp>
          <p:nvSpPr>
            <p:cNvPr id="224" name="Physical Server"/>
            <p:cNvSpPr/>
            <p:nvPr/>
          </p:nvSpPr>
          <p:spPr>
            <a:xfrm>
              <a:off x="76119" y="3799021"/>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Physical Server</a:t>
              </a:r>
            </a:p>
          </p:txBody>
        </p:sp>
        <p:sp>
          <p:nvSpPr>
            <p:cNvPr id="225" name="Operating System"/>
            <p:cNvSpPr/>
            <p:nvPr/>
          </p:nvSpPr>
          <p:spPr>
            <a:xfrm>
              <a:off x="76119" y="1899511"/>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Operating System</a:t>
              </a:r>
            </a:p>
          </p:txBody>
        </p:sp>
        <p:sp>
          <p:nvSpPr>
            <p:cNvPr id="226" name="Middleware"/>
            <p:cNvSpPr/>
            <p:nvPr/>
          </p:nvSpPr>
          <p:spPr>
            <a:xfrm>
              <a:off x="76119" y="949755"/>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Middleware</a:t>
              </a:r>
            </a:p>
          </p:txBody>
        </p:sp>
        <p:sp>
          <p:nvSpPr>
            <p:cNvPr id="227" name="Application"/>
            <p:cNvSpPr/>
            <p:nvPr/>
          </p:nvSpPr>
          <p:spPr>
            <a:xfrm>
              <a:off x="76119" y="0"/>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Application</a:t>
              </a:r>
            </a:p>
          </p:txBody>
        </p:sp>
        <p:sp>
          <p:nvSpPr>
            <p:cNvPr id="228" name="Multiple customers could share each of these tiers"/>
            <p:cNvSpPr/>
            <p:nvPr/>
          </p:nvSpPr>
          <p:spPr>
            <a:xfrm>
              <a:off x="0" y="7602362"/>
              <a:ext cx="3362791" cy="130292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2600" i="1">
                  <a:solidFill>
                    <a:srgbClr val="000000"/>
                  </a:solidFill>
                </a:defRPr>
              </a:lvl1pPr>
            </a:lstStyle>
            <a:p>
              <a:r>
                <a:rPr sz="1300"/>
                <a:t>Multiple customers could share each of these tiers</a:t>
              </a:r>
            </a:p>
          </p:txBody>
        </p:sp>
        <p:sp>
          <p:nvSpPr>
            <p:cNvPr id="229" name="Virtualization"/>
            <p:cNvSpPr/>
            <p:nvPr/>
          </p:nvSpPr>
          <p:spPr>
            <a:xfrm>
              <a:off x="76119" y="2849266"/>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Virtualization</a:t>
              </a: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elf-managed vs Vendor-managed Infrastructure"/>
          <p:cNvSpPr txBox="1">
            <a:spLocks noGrp="1"/>
          </p:cNvSpPr>
          <p:nvPr>
            <p:ph type="title"/>
          </p:nvPr>
        </p:nvSpPr>
        <p:spPr>
          <a:prstGeom prst="rect">
            <a:avLst/>
          </a:prstGeom>
        </p:spPr>
        <p:txBody>
          <a:bodyPr>
            <a:noAutofit/>
          </a:bodyPr>
          <a:lstStyle>
            <a:lvl1pPr defTabSz="2194504">
              <a:defRPr sz="7650" spc="-153"/>
            </a:lvl1pPr>
          </a:lstStyle>
          <a:p>
            <a:r>
              <a:rPr lang="en-US" sz="4800" dirty="0"/>
              <a:t>Self-managed vs Vendor-managed Infrastructure</a:t>
            </a:r>
            <a:endParaRPr sz="4800" dirty="0"/>
          </a:p>
        </p:txBody>
      </p:sp>
      <p:sp>
        <p:nvSpPr>
          <p:cNvPr id="460" name="Body Level One…"/>
          <p:cNvSpPr txBox="1">
            <a:spLocks noGrp="1"/>
          </p:cNvSpPr>
          <p:nvPr>
            <p:ph type="body" idx="21"/>
          </p:nvPr>
        </p:nvSpPr>
        <p:spPr>
          <a:xfrm>
            <a:off x="603250" y="2124252"/>
            <a:ext cx="6182450" cy="41280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55000" lnSpcReduction="20000"/>
          </a:bodyPr>
          <a:lstStyle/>
          <a:p>
            <a:pPr marL="204537" indent="-204537" defTabSz="1036294">
              <a:spcBef>
                <a:spcPts val="1900"/>
              </a:spcBef>
              <a:buSzPct val="100000"/>
              <a:defRPr sz="4080"/>
            </a:pPr>
            <a:r>
              <a:rPr dirty="0"/>
              <a:t>Benefits to vendor-managed options:</a:t>
            </a:r>
          </a:p>
          <a:p>
            <a:pPr marL="366462" lvl="1" indent="-204537" defTabSz="1036294">
              <a:spcBef>
                <a:spcPts val="1900"/>
              </a:spcBef>
              <a:buSzPct val="100000"/>
              <a:defRPr sz="4080" b="0"/>
            </a:pPr>
            <a:r>
              <a:rPr dirty="0"/>
              <a:t>Greater opportunity to reduce resource consumption, improve resource utilization</a:t>
            </a:r>
          </a:p>
          <a:p>
            <a:pPr marL="366462" lvl="1" indent="-204537" defTabSz="1036294">
              <a:spcBef>
                <a:spcPts val="1900"/>
              </a:spcBef>
              <a:buSzPct val="100000"/>
              <a:defRPr sz="4080" b="0"/>
            </a:pPr>
            <a:r>
              <a:rPr dirty="0"/>
              <a:t>Less management burden</a:t>
            </a:r>
          </a:p>
          <a:p>
            <a:pPr marL="366462" lvl="1" indent="-204537" defTabSz="1036294">
              <a:spcBef>
                <a:spcPts val="1900"/>
              </a:spcBef>
              <a:buSzPct val="100000"/>
              <a:defRPr sz="4080" b="0"/>
            </a:pPr>
            <a:r>
              <a:rPr dirty="0"/>
              <a:t>Less capital investment, greater operating expenses</a:t>
            </a:r>
          </a:p>
          <a:p>
            <a:pPr marL="204537" indent="-204537" defTabSz="1036294">
              <a:spcBef>
                <a:spcPts val="1900"/>
              </a:spcBef>
              <a:buSzPct val="100000"/>
              <a:defRPr sz="4080"/>
            </a:pPr>
            <a:r>
              <a:rPr dirty="0"/>
              <a:t>Benefits to self-managed options:</a:t>
            </a:r>
          </a:p>
          <a:p>
            <a:pPr marL="366462" lvl="1" indent="-204537" defTabSz="1036294">
              <a:spcBef>
                <a:spcPts val="1900"/>
              </a:spcBef>
              <a:buSzPct val="100000"/>
              <a:defRPr sz="4080" b="0"/>
            </a:pPr>
            <a:r>
              <a:rPr dirty="0"/>
              <a:t>Greater flexibility and avoid vendor lock-in</a:t>
            </a:r>
          </a:p>
          <a:p>
            <a:pPr marL="366462" lvl="1" indent="-204537" defTabSz="1036294">
              <a:spcBef>
                <a:spcPts val="1900"/>
              </a:spcBef>
              <a:buSzPct val="100000"/>
              <a:defRPr sz="4080" b="0"/>
            </a:pPr>
            <a:r>
              <a:rPr dirty="0"/>
              <a:t>More capital investment, less operating expenses</a:t>
            </a:r>
          </a:p>
        </p:txBody>
      </p:sp>
      <p:sp>
        <p:nvSpPr>
          <p:cNvPr id="461" name="Self-managed"/>
          <p:cNvSpPr txBox="1"/>
          <p:nvPr/>
        </p:nvSpPr>
        <p:spPr>
          <a:xfrm>
            <a:off x="8379699" y="6506422"/>
            <a:ext cx="1681396" cy="259045"/>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700" i="1">
                <a:solidFill>
                  <a:srgbClr val="000000"/>
                </a:solidFill>
              </a:defRPr>
            </a:lvl1pPr>
          </a:lstStyle>
          <a:p>
            <a:r>
              <a:rPr sz="1350"/>
              <a:t>Self-managed</a:t>
            </a:r>
          </a:p>
        </p:txBody>
      </p:sp>
      <p:sp>
        <p:nvSpPr>
          <p:cNvPr id="462" name="Vendor-managed"/>
          <p:cNvSpPr txBox="1"/>
          <p:nvPr/>
        </p:nvSpPr>
        <p:spPr>
          <a:xfrm>
            <a:off x="10116150" y="6506422"/>
            <a:ext cx="1979722" cy="259045"/>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700" i="1">
                <a:solidFill>
                  <a:srgbClr val="000000"/>
                </a:solidFill>
              </a:defRPr>
            </a:lvl1pPr>
          </a:lstStyle>
          <a:p>
            <a:r>
              <a:rPr sz="1350"/>
              <a:t>Vendor-managed</a:t>
            </a:r>
          </a:p>
        </p:txBody>
      </p:sp>
      <p:grpSp>
        <p:nvGrpSpPr>
          <p:cNvPr id="472" name="Group"/>
          <p:cNvGrpSpPr/>
          <p:nvPr/>
        </p:nvGrpSpPr>
        <p:grpSpPr>
          <a:xfrm>
            <a:off x="8567950" y="1984100"/>
            <a:ext cx="1681396" cy="4117478"/>
            <a:chOff x="0" y="0"/>
            <a:chExt cx="3362791" cy="8234955"/>
          </a:xfrm>
        </p:grpSpPr>
        <p:sp>
          <p:nvSpPr>
            <p:cNvPr id="463"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Physical data center</a:t>
              </a:r>
            </a:p>
          </p:txBody>
        </p:sp>
        <p:sp>
          <p:nvSpPr>
            <p:cNvPr id="464"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Network</a:t>
              </a:r>
            </a:p>
          </p:txBody>
        </p:sp>
        <p:sp>
          <p:nvSpPr>
            <p:cNvPr id="465"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Storage</a:t>
              </a:r>
            </a:p>
          </p:txBody>
        </p:sp>
        <p:sp>
          <p:nvSpPr>
            <p:cNvPr id="466"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Physical Server</a:t>
              </a:r>
            </a:p>
          </p:txBody>
        </p:sp>
        <p:sp>
          <p:nvSpPr>
            <p:cNvPr id="467" name="Operating System"/>
            <p:cNvSpPr/>
            <p:nvPr/>
          </p:nvSpPr>
          <p:spPr>
            <a:xfrm>
              <a:off x="76119" y="190683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Operating System</a:t>
              </a:r>
            </a:p>
          </p:txBody>
        </p:sp>
        <p:sp>
          <p:nvSpPr>
            <p:cNvPr id="468"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Middleware</a:t>
              </a:r>
            </a:p>
          </p:txBody>
        </p:sp>
        <p:sp>
          <p:nvSpPr>
            <p:cNvPr id="469"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Application</a:t>
              </a:r>
            </a:p>
          </p:txBody>
        </p:sp>
        <p:sp>
          <p:nvSpPr>
            <p:cNvPr id="470"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Virtualization</a:t>
              </a:r>
            </a:p>
          </p:txBody>
        </p:sp>
        <p:sp>
          <p:nvSpPr>
            <p:cNvPr id="471" name="IaaS"/>
            <p:cNvSpPr/>
            <p:nvPr/>
          </p:nvSpPr>
          <p:spPr>
            <a:xfrm>
              <a:off x="0" y="7732253"/>
              <a:ext cx="3362791" cy="50270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2600">
                  <a:solidFill>
                    <a:srgbClr val="000000"/>
                  </a:solidFill>
                </a:defRPr>
              </a:lvl1pPr>
            </a:lstStyle>
            <a:p>
              <a:r>
                <a:rPr sz="1300"/>
                <a:t>IaaS</a:t>
              </a:r>
            </a:p>
          </p:txBody>
        </p:sp>
      </p:grpSp>
      <p:grpSp>
        <p:nvGrpSpPr>
          <p:cNvPr id="482" name="Group"/>
          <p:cNvGrpSpPr/>
          <p:nvPr/>
        </p:nvGrpSpPr>
        <p:grpSpPr>
          <a:xfrm>
            <a:off x="10265313" y="1984100"/>
            <a:ext cx="1681396" cy="4139461"/>
            <a:chOff x="0" y="0"/>
            <a:chExt cx="3362791" cy="8278920"/>
          </a:xfrm>
        </p:grpSpPr>
        <p:sp>
          <p:nvSpPr>
            <p:cNvPr id="473" name="Physical data center"/>
            <p:cNvSpPr/>
            <p:nvPr/>
          </p:nvSpPr>
          <p:spPr>
            <a:xfrm>
              <a:off x="76119" y="6644630"/>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Physical data center</a:t>
              </a:r>
            </a:p>
          </p:txBody>
        </p:sp>
        <p:sp>
          <p:nvSpPr>
            <p:cNvPr id="474"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Network</a:t>
              </a:r>
            </a:p>
          </p:txBody>
        </p:sp>
        <p:sp>
          <p:nvSpPr>
            <p:cNvPr id="475" name="Storage"/>
            <p:cNvSpPr/>
            <p:nvPr/>
          </p:nvSpPr>
          <p:spPr>
            <a:xfrm>
              <a:off x="76119" y="4737801"/>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Storage</a:t>
              </a:r>
            </a:p>
          </p:txBody>
        </p:sp>
        <p:sp>
          <p:nvSpPr>
            <p:cNvPr id="476" name="Physical Server"/>
            <p:cNvSpPr/>
            <p:nvPr/>
          </p:nvSpPr>
          <p:spPr>
            <a:xfrm>
              <a:off x="76119" y="3784387"/>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Physical Server</a:t>
              </a:r>
            </a:p>
          </p:txBody>
        </p:sp>
        <p:sp>
          <p:nvSpPr>
            <p:cNvPr id="477"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Operating System</a:t>
              </a:r>
            </a:p>
          </p:txBody>
        </p:sp>
        <p:sp>
          <p:nvSpPr>
            <p:cNvPr id="478" name="Middleware"/>
            <p:cNvSpPr/>
            <p:nvPr/>
          </p:nvSpPr>
          <p:spPr>
            <a:xfrm>
              <a:off x="76119" y="9534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Middleware</a:t>
              </a:r>
            </a:p>
          </p:txBody>
        </p:sp>
        <p:sp>
          <p:nvSpPr>
            <p:cNvPr id="479" name="Application"/>
            <p:cNvSpPr/>
            <p:nvPr/>
          </p:nvSpPr>
          <p:spPr>
            <a:xfrm>
              <a:off x="76119" y="0"/>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Application</a:t>
              </a:r>
            </a:p>
          </p:txBody>
        </p:sp>
        <p:sp>
          <p:nvSpPr>
            <p:cNvPr id="480" name="Virtualization"/>
            <p:cNvSpPr/>
            <p:nvPr/>
          </p:nvSpPr>
          <p:spPr>
            <a:xfrm>
              <a:off x="76119" y="286024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Virtualization</a:t>
              </a:r>
            </a:p>
          </p:txBody>
        </p:sp>
        <p:sp>
          <p:nvSpPr>
            <p:cNvPr id="481" name="SaaS"/>
            <p:cNvSpPr/>
            <p:nvPr/>
          </p:nvSpPr>
          <p:spPr>
            <a:xfrm>
              <a:off x="0" y="7776218"/>
              <a:ext cx="3362791" cy="50270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2600">
                  <a:solidFill>
                    <a:srgbClr val="000000"/>
                  </a:solidFill>
                </a:defRPr>
              </a:lvl1pPr>
            </a:lstStyle>
            <a:p>
              <a:r>
                <a:rPr sz="1300"/>
                <a:t>SaaS</a:t>
              </a:r>
            </a:p>
          </p:txBody>
        </p:sp>
      </p:grpSp>
      <p:grpSp>
        <p:nvGrpSpPr>
          <p:cNvPr id="492" name="Group"/>
          <p:cNvGrpSpPr/>
          <p:nvPr/>
        </p:nvGrpSpPr>
        <p:grpSpPr>
          <a:xfrm>
            <a:off x="6870587" y="1984100"/>
            <a:ext cx="1681396" cy="4219335"/>
            <a:chOff x="0" y="0"/>
            <a:chExt cx="3362791" cy="8438669"/>
          </a:xfrm>
        </p:grpSpPr>
        <p:sp>
          <p:nvSpPr>
            <p:cNvPr id="483" name="Physical data center"/>
            <p:cNvSpPr/>
            <p:nvPr/>
          </p:nvSpPr>
          <p:spPr>
            <a:xfrm>
              <a:off x="76119" y="6648287"/>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Physical data center</a:t>
              </a:r>
            </a:p>
          </p:txBody>
        </p:sp>
        <p:sp>
          <p:nvSpPr>
            <p:cNvPr id="484" name="Network"/>
            <p:cNvSpPr/>
            <p:nvPr/>
          </p:nvSpPr>
          <p:spPr>
            <a:xfrm>
              <a:off x="76119" y="5698533"/>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Network</a:t>
              </a:r>
            </a:p>
          </p:txBody>
        </p:sp>
        <p:sp>
          <p:nvSpPr>
            <p:cNvPr id="485" name="Storage"/>
            <p:cNvSpPr/>
            <p:nvPr/>
          </p:nvSpPr>
          <p:spPr>
            <a:xfrm>
              <a:off x="76119" y="4748776"/>
              <a:ext cx="3210552" cy="766024"/>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Storage</a:t>
              </a:r>
            </a:p>
          </p:txBody>
        </p:sp>
        <p:sp>
          <p:nvSpPr>
            <p:cNvPr id="486" name="Physical Server"/>
            <p:cNvSpPr/>
            <p:nvPr/>
          </p:nvSpPr>
          <p:spPr>
            <a:xfrm>
              <a:off x="76119" y="3799021"/>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Physical Server</a:t>
              </a:r>
            </a:p>
          </p:txBody>
        </p:sp>
        <p:sp>
          <p:nvSpPr>
            <p:cNvPr id="487" name="Operating System"/>
            <p:cNvSpPr/>
            <p:nvPr/>
          </p:nvSpPr>
          <p:spPr>
            <a:xfrm>
              <a:off x="76119" y="1899511"/>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Operating System</a:t>
              </a:r>
            </a:p>
          </p:txBody>
        </p:sp>
        <p:sp>
          <p:nvSpPr>
            <p:cNvPr id="488" name="Middleware"/>
            <p:cNvSpPr/>
            <p:nvPr/>
          </p:nvSpPr>
          <p:spPr>
            <a:xfrm>
              <a:off x="76119" y="949755"/>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Middleware</a:t>
              </a:r>
            </a:p>
          </p:txBody>
        </p:sp>
        <p:sp>
          <p:nvSpPr>
            <p:cNvPr id="489" name="Application"/>
            <p:cNvSpPr/>
            <p:nvPr/>
          </p:nvSpPr>
          <p:spPr>
            <a:xfrm>
              <a:off x="76119" y="0"/>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Application</a:t>
              </a:r>
            </a:p>
          </p:txBody>
        </p:sp>
        <p:sp>
          <p:nvSpPr>
            <p:cNvPr id="490" name="Traditional, on-premises computing"/>
            <p:cNvSpPr/>
            <p:nvPr/>
          </p:nvSpPr>
          <p:spPr>
            <a:xfrm>
              <a:off x="0" y="7535857"/>
              <a:ext cx="3362791" cy="90281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2600">
                  <a:solidFill>
                    <a:srgbClr val="000000"/>
                  </a:solidFill>
                </a:defRPr>
              </a:lvl1pPr>
            </a:lstStyle>
            <a:p>
              <a:r>
                <a:rPr sz="1300"/>
                <a:t>Traditional, on-premises computing</a:t>
              </a:r>
            </a:p>
          </p:txBody>
        </p:sp>
        <p:sp>
          <p:nvSpPr>
            <p:cNvPr id="491" name="Virtualization"/>
            <p:cNvSpPr/>
            <p:nvPr/>
          </p:nvSpPr>
          <p:spPr>
            <a:xfrm>
              <a:off x="76119" y="2849266"/>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Virtualization</a:t>
              </a: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Module 3: Code-Level Design Principles</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fontAlgn="base"/>
            <a:r>
              <a:rPr lang="en-US" dirty="0"/>
              <a:t>Describe the purpose of our design principles </a:t>
            </a:r>
          </a:p>
          <a:p>
            <a:pPr lvl="1" fontAlgn="base"/>
            <a:r>
              <a:rPr lang="en-US" dirty="0"/>
              <a:t>List 5 code-level design principles with examples</a:t>
            </a:r>
          </a:p>
          <a:p>
            <a:pPr lvl="1" fontAlgn="base"/>
            <a:r>
              <a:rPr lang="en-US" dirty="0"/>
              <a:t>Identify some violations of the principles and suggest ways to mitigate them</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6</a:t>
            </a:fld>
            <a:endParaRPr lang="en-US"/>
          </a:p>
        </p:txBody>
      </p:sp>
    </p:spTree>
    <p:extLst>
      <p:ext uri="{BB962C8B-B14F-4D97-AF65-F5344CB8AC3E}">
        <p14:creationId xmlns:p14="http://schemas.microsoft.com/office/powerpoint/2010/main" val="3915051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D4082E8-6316-417D-BBFA-AB16CB7A80EA}"/>
              </a:ext>
            </a:extLst>
          </p:cNvPr>
          <p:cNvSpPr>
            <a:spLocks noGrp="1"/>
          </p:cNvSpPr>
          <p:nvPr>
            <p:ph idx="1"/>
          </p:nvPr>
        </p:nvSpPr>
        <p:spPr>
          <a:xfrm>
            <a:off x="838200" y="1500160"/>
            <a:ext cx="7887346" cy="4351338"/>
          </a:xfrm>
        </p:spPr>
        <p:txBody>
          <a:bodyPr/>
          <a:lstStyle/>
          <a:p>
            <a:endParaRPr lang="en-US" dirty="0"/>
          </a:p>
        </p:txBody>
      </p:sp>
      <p:sp>
        <p:nvSpPr>
          <p:cNvPr id="2" name="Title 1">
            <a:extLst>
              <a:ext uri="{FF2B5EF4-FFF2-40B4-BE49-F238E27FC236}">
                <a16:creationId xmlns:a16="http://schemas.microsoft.com/office/drawing/2014/main" id="{72DE2BE0-6BF7-46DE-A2FA-2BE59A698CA7}"/>
              </a:ext>
            </a:extLst>
          </p:cNvPr>
          <p:cNvSpPr>
            <a:spLocks noGrp="1"/>
          </p:cNvSpPr>
          <p:nvPr>
            <p:ph type="title"/>
          </p:nvPr>
        </p:nvSpPr>
        <p:spPr/>
        <p:txBody>
          <a:bodyPr/>
          <a:lstStyle/>
          <a:p>
            <a:r>
              <a:rPr lang="en-US" dirty="0"/>
              <a:t>Five general-purpose design principles</a:t>
            </a:r>
          </a:p>
        </p:txBody>
      </p:sp>
      <p:sp>
        <p:nvSpPr>
          <p:cNvPr id="4" name="Slide Number Placeholder 3">
            <a:extLst>
              <a:ext uri="{FF2B5EF4-FFF2-40B4-BE49-F238E27FC236}">
                <a16:creationId xmlns:a16="http://schemas.microsoft.com/office/drawing/2014/main" id="{5337758A-1EB1-4A1C-8B7D-75DCD4944EA1}"/>
              </a:ext>
            </a:extLst>
          </p:cNvPr>
          <p:cNvSpPr>
            <a:spLocks noGrp="1"/>
          </p:cNvSpPr>
          <p:nvPr>
            <p:ph type="sldNum" sz="quarter" idx="12"/>
          </p:nvPr>
        </p:nvSpPr>
        <p:spPr/>
        <p:txBody>
          <a:bodyPr/>
          <a:lstStyle/>
          <a:p>
            <a:fld id="{20F37917-FD3A-4669-9018-DA04BCDD3D75}" type="slidenum">
              <a:rPr lang="en-US" smtClean="0"/>
              <a:t>7</a:t>
            </a:fld>
            <a:endParaRPr lang="en-US"/>
          </a:p>
        </p:txBody>
      </p:sp>
      <p:graphicFrame>
        <p:nvGraphicFramePr>
          <p:cNvPr id="6" name="Table 6">
            <a:extLst>
              <a:ext uri="{FF2B5EF4-FFF2-40B4-BE49-F238E27FC236}">
                <a16:creationId xmlns:a16="http://schemas.microsoft.com/office/drawing/2014/main" id="{36B03D9C-F35F-4623-9D00-2909A5B84C96}"/>
              </a:ext>
            </a:extLst>
          </p:cNvPr>
          <p:cNvGraphicFramePr>
            <a:graphicFrameLocks noGrp="1"/>
          </p:cNvGraphicFramePr>
          <p:nvPr/>
        </p:nvGraphicFramePr>
        <p:xfrm>
          <a:off x="838200" y="1603070"/>
          <a:ext cx="6613041" cy="3962400"/>
        </p:xfrm>
        <a:graphic>
          <a:graphicData uri="http://schemas.openxmlformats.org/drawingml/2006/table">
            <a:tbl>
              <a:tblPr firstRow="1" bandRow="1">
                <a:tableStyleId>{5C22544A-7EE6-4342-B048-85BDC9FD1C3A}</a:tableStyleId>
              </a:tblPr>
              <a:tblGrid>
                <a:gridCol w="6613041">
                  <a:extLst>
                    <a:ext uri="{9D8B030D-6E8A-4147-A177-3AD203B41FA5}">
                      <a16:colId xmlns:a16="http://schemas.microsoft.com/office/drawing/2014/main" val="822127774"/>
                    </a:ext>
                  </a:extLst>
                </a:gridCol>
              </a:tblGrid>
              <a:tr h="370840">
                <a:tc>
                  <a:txBody>
                    <a:bodyPr/>
                    <a:lstStyle/>
                    <a:p>
                      <a:r>
                        <a:rPr lang="en-US" sz="3200" dirty="0"/>
                        <a:t>Five General Principles</a:t>
                      </a:r>
                    </a:p>
                  </a:txBody>
                  <a:tcPr/>
                </a:tc>
                <a:extLst>
                  <a:ext uri="{0D108BD9-81ED-4DB2-BD59-A6C34878D82A}">
                    <a16:rowId xmlns:a16="http://schemas.microsoft.com/office/drawing/2014/main" val="2327693470"/>
                  </a:ext>
                </a:extLst>
              </a:tr>
              <a:tr h="370840">
                <a:tc>
                  <a:txBody>
                    <a:bodyPr/>
                    <a:lstStyle/>
                    <a:p>
                      <a:r>
                        <a:rPr lang="en-US" sz="3200" dirty="0"/>
                        <a:t>1. Use Good Names</a:t>
                      </a:r>
                    </a:p>
                  </a:txBody>
                  <a:tcPr/>
                </a:tc>
                <a:extLst>
                  <a:ext uri="{0D108BD9-81ED-4DB2-BD59-A6C34878D82A}">
                    <a16:rowId xmlns:a16="http://schemas.microsoft.com/office/drawing/2014/main" val="2228296680"/>
                  </a:ext>
                </a:extLst>
              </a:tr>
              <a:tr h="370840">
                <a:tc>
                  <a:txBody>
                    <a:bodyPr/>
                    <a:lstStyle/>
                    <a:p>
                      <a:r>
                        <a:rPr lang="en-US" sz="3200" dirty="0"/>
                        <a:t>2. Make Your Data Mean Something</a:t>
                      </a:r>
                    </a:p>
                  </a:txBody>
                  <a:tcPr/>
                </a:tc>
                <a:extLst>
                  <a:ext uri="{0D108BD9-81ED-4DB2-BD59-A6C34878D82A}">
                    <a16:rowId xmlns:a16="http://schemas.microsoft.com/office/drawing/2014/main" val="1873699383"/>
                  </a:ext>
                </a:extLst>
              </a:tr>
              <a:tr h="370840">
                <a:tc>
                  <a:txBody>
                    <a:bodyPr/>
                    <a:lstStyle/>
                    <a:p>
                      <a:r>
                        <a:rPr lang="en-US" sz="3200" dirty="0"/>
                        <a:t>3. One Method/One Job</a:t>
                      </a:r>
                    </a:p>
                  </a:txBody>
                  <a:tcPr/>
                </a:tc>
                <a:extLst>
                  <a:ext uri="{0D108BD9-81ED-4DB2-BD59-A6C34878D82A}">
                    <a16:rowId xmlns:a16="http://schemas.microsoft.com/office/drawing/2014/main" val="3909353828"/>
                  </a:ext>
                </a:extLst>
              </a:tr>
              <a:tr h="370840">
                <a:tc>
                  <a:txBody>
                    <a:bodyPr/>
                    <a:lstStyle/>
                    <a:p>
                      <a:r>
                        <a:rPr lang="en-US" sz="3200" dirty="0"/>
                        <a:t>4. Don't Repeat Yourself</a:t>
                      </a:r>
                    </a:p>
                  </a:txBody>
                  <a:tcPr/>
                </a:tc>
                <a:extLst>
                  <a:ext uri="{0D108BD9-81ED-4DB2-BD59-A6C34878D82A}">
                    <a16:rowId xmlns:a16="http://schemas.microsoft.com/office/drawing/2014/main" val="1243899994"/>
                  </a:ext>
                </a:extLst>
              </a:tr>
              <a:tr h="370840">
                <a:tc>
                  <a:txBody>
                    <a:bodyPr/>
                    <a:lstStyle/>
                    <a:p>
                      <a:r>
                        <a:rPr lang="en-US" sz="3200" dirty="0"/>
                        <a:t>5. Don't Hardcode Things That Are Likely To Change</a:t>
                      </a:r>
                    </a:p>
                  </a:txBody>
                  <a:tcPr/>
                </a:tc>
                <a:extLst>
                  <a:ext uri="{0D108BD9-81ED-4DB2-BD59-A6C34878D82A}">
                    <a16:rowId xmlns:a16="http://schemas.microsoft.com/office/drawing/2014/main" val="3203020063"/>
                  </a:ext>
                </a:extLst>
              </a:tr>
            </a:tbl>
          </a:graphicData>
        </a:graphic>
      </p:graphicFrame>
    </p:spTree>
    <p:extLst>
      <p:ext uri="{BB962C8B-B14F-4D97-AF65-F5344CB8AC3E}">
        <p14:creationId xmlns:p14="http://schemas.microsoft.com/office/powerpoint/2010/main" val="727596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Module 4: Interaction-Level Design Patterns</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By the end of this lesson, you should be able to</a:t>
            </a:r>
          </a:p>
          <a:p>
            <a:pPr lvl="1"/>
            <a:r>
              <a:rPr lang="en-US" dirty="0">
                <a:solidFill>
                  <a:srgbClr val="24292F"/>
                </a:solidFill>
              </a:rPr>
              <a:t>Explain how </a:t>
            </a:r>
            <a:r>
              <a:rPr lang="en-US" b="0" i="0" dirty="0">
                <a:solidFill>
                  <a:srgbClr val="24292F"/>
                </a:solidFill>
                <a:effectLst/>
              </a:rPr>
              <a:t>patterns capture common solutions and tradeoffs for recurring problems.</a:t>
            </a:r>
            <a:endParaRPr lang="en-US" dirty="0"/>
          </a:p>
          <a:p>
            <a:pPr lvl="1"/>
            <a:r>
              <a:rPr lang="en-US" dirty="0"/>
              <a:t>Give 4 examples of interaction patterns and describe their distinguishing characteristics</a:t>
            </a:r>
          </a:p>
          <a:p>
            <a:pPr lvl="1"/>
            <a:r>
              <a:rPr lang="en-US" dirty="0"/>
              <a:t>Draw a picture or give an example to illustrate each one</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8</a:t>
            </a:fld>
            <a:endParaRPr lang="en-US"/>
          </a:p>
        </p:txBody>
      </p:sp>
    </p:spTree>
    <p:extLst>
      <p:ext uri="{BB962C8B-B14F-4D97-AF65-F5344CB8AC3E}">
        <p14:creationId xmlns:p14="http://schemas.microsoft.com/office/powerpoint/2010/main" val="3158287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DE1F-A5B0-4803-BA30-E20C4B673C81}"/>
              </a:ext>
            </a:extLst>
          </p:cNvPr>
          <p:cNvSpPr>
            <a:spLocks noGrp="1"/>
          </p:cNvSpPr>
          <p:nvPr>
            <p:ph type="title"/>
          </p:nvPr>
        </p:nvSpPr>
        <p:spPr/>
        <p:txBody>
          <a:bodyPr/>
          <a:lstStyle/>
          <a:p>
            <a:r>
              <a:rPr lang="en-US" dirty="0"/>
              <a:t>The Interaction Scale: Examples</a:t>
            </a:r>
          </a:p>
        </p:txBody>
      </p:sp>
      <p:sp>
        <p:nvSpPr>
          <p:cNvPr id="3" name="Content Placeholder 2">
            <a:extLst>
              <a:ext uri="{FF2B5EF4-FFF2-40B4-BE49-F238E27FC236}">
                <a16:creationId xmlns:a16="http://schemas.microsoft.com/office/drawing/2014/main" id="{B961C685-5760-44FE-A6EF-DD57E096CA0C}"/>
              </a:ext>
            </a:extLst>
          </p:cNvPr>
          <p:cNvSpPr>
            <a:spLocks noGrp="1"/>
          </p:cNvSpPr>
          <p:nvPr>
            <p:ph idx="1"/>
          </p:nvPr>
        </p:nvSpPr>
        <p:spPr/>
        <p:txBody>
          <a:bodyPr>
            <a:normAutofit/>
          </a:bodyPr>
          <a:lstStyle/>
          <a:p>
            <a:pPr marL="457200" indent="-457200">
              <a:buFont typeface="+mj-lt"/>
              <a:buAutoNum type="arabicPeriod"/>
            </a:pPr>
            <a:r>
              <a:rPr lang="en-US" dirty="0"/>
              <a:t>The Pull pattern</a:t>
            </a:r>
          </a:p>
          <a:p>
            <a:pPr marL="457200" indent="-457200">
              <a:buFont typeface="+mj-lt"/>
              <a:buAutoNum type="arabicPeriod"/>
            </a:pPr>
            <a:r>
              <a:rPr lang="en-US" dirty="0"/>
              <a:t>The Push pattern (aka the Observer* Pattern or Listener Pattern)</a:t>
            </a:r>
          </a:p>
          <a:p>
            <a:pPr marL="514350" indent="-514350">
              <a:buFont typeface="+mj-lt"/>
              <a:buAutoNum type="arabicPeriod"/>
            </a:pPr>
            <a:r>
              <a:rPr lang="en-US" dirty="0"/>
              <a:t>The Factory* Pattern</a:t>
            </a:r>
          </a:p>
          <a:p>
            <a:pPr marL="457200" indent="-457200">
              <a:buFont typeface="+mj-lt"/>
              <a:buAutoNum type="arabicPeriod"/>
            </a:pPr>
            <a:r>
              <a:rPr lang="en-US" dirty="0"/>
              <a:t>The Singleton Pattern* (aka the Lying Factory)</a:t>
            </a:r>
          </a:p>
          <a:p>
            <a:pPr lvl="1"/>
            <a:endParaRPr lang="en-US" dirty="0"/>
          </a:p>
          <a:p>
            <a:pPr lvl="1"/>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36FF6DB-9DED-4C5C-8709-90EBCE24EF12}"/>
              </a:ext>
            </a:extLst>
          </p:cNvPr>
          <p:cNvSpPr>
            <a:spLocks noGrp="1"/>
          </p:cNvSpPr>
          <p:nvPr>
            <p:ph type="sldNum" sz="quarter" idx="12"/>
          </p:nvPr>
        </p:nvSpPr>
        <p:spPr/>
        <p:txBody>
          <a:bodyPr/>
          <a:lstStyle/>
          <a:p>
            <a:fld id="{20F37917-FD3A-4669-9018-DA04BCDD3D75}" type="slidenum">
              <a:rPr lang="en-US" smtClean="0"/>
              <a:t>9</a:t>
            </a:fld>
            <a:endParaRPr lang="en-US"/>
          </a:p>
        </p:txBody>
      </p:sp>
      <p:sp>
        <p:nvSpPr>
          <p:cNvPr id="5" name="TextBox 4">
            <a:extLst>
              <a:ext uri="{FF2B5EF4-FFF2-40B4-BE49-F238E27FC236}">
                <a16:creationId xmlns:a16="http://schemas.microsoft.com/office/drawing/2014/main" id="{A88B8998-39FA-44B9-A04D-98A718F69172}"/>
              </a:ext>
            </a:extLst>
          </p:cNvPr>
          <p:cNvSpPr txBox="1"/>
          <p:nvPr/>
        </p:nvSpPr>
        <p:spPr>
          <a:xfrm>
            <a:off x="3998528" y="4475808"/>
            <a:ext cx="3963217" cy="882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*These are “official Design Patterns” that you will see in Design Patterns Books</a:t>
            </a:r>
          </a:p>
        </p:txBody>
      </p:sp>
    </p:spTree>
    <p:extLst>
      <p:ext uri="{BB962C8B-B14F-4D97-AF65-F5344CB8AC3E}">
        <p14:creationId xmlns:p14="http://schemas.microsoft.com/office/powerpoint/2010/main" val="41893921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13130</TotalTime>
  <Words>9474</Words>
  <Application>Microsoft Office PowerPoint</Application>
  <PresentationFormat>Widescreen</PresentationFormat>
  <Paragraphs>834</Paragraphs>
  <Slides>58</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Courier</vt:lpstr>
      <vt:lpstr>Ink Free</vt:lpstr>
      <vt:lpstr>Helvetica Light</vt:lpstr>
      <vt:lpstr>Calibri</vt:lpstr>
      <vt:lpstr>Helvetica Neue Medium</vt:lpstr>
      <vt:lpstr>Calibri Light</vt:lpstr>
      <vt:lpstr>Arial</vt:lpstr>
      <vt:lpstr>Verdana</vt:lpstr>
      <vt:lpstr>Office Theme</vt:lpstr>
      <vt:lpstr>CS 4530: Fundamentals of Software Engineering  Midterm Review</vt:lpstr>
      <vt:lpstr>Logistics for midterm (from Piazza)</vt:lpstr>
      <vt:lpstr>Module 1: Requirements Gathering</vt:lpstr>
      <vt:lpstr>Module 2: Test-Driven Design</vt:lpstr>
      <vt:lpstr>The TDD Cycle</vt:lpstr>
      <vt:lpstr>Module 3: Code-Level Design Principles</vt:lpstr>
      <vt:lpstr>Five general-purpose design principles</vt:lpstr>
      <vt:lpstr>Module 4: Interaction-Level Design Patterns</vt:lpstr>
      <vt:lpstr>The Interaction Scale: Examples</vt:lpstr>
      <vt:lpstr>Module 5: Concurrency Patterns in Typescipt</vt:lpstr>
      <vt:lpstr>Leverage Concurrency When Possible</vt:lpstr>
      <vt:lpstr>Run-to-completion semantics</vt:lpstr>
      <vt:lpstr>Module 6.1: Software Processes</vt:lpstr>
      <vt:lpstr>Module 6.2: Agile Planning and Estimation</vt:lpstr>
      <vt:lpstr>Module 6.3: Teams</vt:lpstr>
      <vt:lpstr>Lesson from Meteorology: Uncertainty in Estimation</vt:lpstr>
      <vt:lpstr>Estimating with T-Shirt Sizes</vt:lpstr>
      <vt:lpstr>Module 6.3: Teams</vt:lpstr>
      <vt:lpstr>What goes wrong with teams in software development?</vt:lpstr>
      <vt:lpstr>Three Pillars of Social Skills</vt:lpstr>
      <vt:lpstr>Module 7: REACT Basics</vt:lpstr>
      <vt:lpstr>Hello World in React</vt:lpstr>
      <vt:lpstr>React Components Can Receive Properties</vt:lpstr>
      <vt:lpstr>Component State is Data That Changes</vt:lpstr>
      <vt:lpstr>useState Tracks Mutable State</vt:lpstr>
      <vt:lpstr>State Setters are Asynchronous</vt:lpstr>
      <vt:lpstr>Inspecting Rendered Components: ARIA label</vt:lpstr>
      <vt:lpstr>Module 8: useState and useEffect</vt:lpstr>
      <vt:lpstr>useState Tracks Mutable State</vt:lpstr>
      <vt:lpstr>State Setters are Asynchronous</vt:lpstr>
      <vt:lpstr>Pattern: useEffect Invokes Side-Effects after rendering</vt:lpstr>
      <vt:lpstr>useEffect Dependencies Limit Their Execution</vt:lpstr>
      <vt:lpstr>Module 9: Distributed Systems Principles</vt:lpstr>
      <vt:lpstr>Distributed Systems Goals</vt:lpstr>
      <vt:lpstr>Recurring Solution #1: Partitioning</vt:lpstr>
      <vt:lpstr>Recurring Solution #2: Replication</vt:lpstr>
      <vt:lpstr>Partitioning + Replication</vt:lpstr>
      <vt:lpstr>Replication Problem: Consistency</vt:lpstr>
      <vt:lpstr>What if the network fails?</vt:lpstr>
      <vt:lpstr>CAP Theorem: Consistency or Availability</vt:lpstr>
      <vt:lpstr>Module 10: Distributed Systems Architecture</vt:lpstr>
      <vt:lpstr>Monolithic Architectures Struggle to Scale</vt:lpstr>
      <vt:lpstr>Tiered Architectures Partition Responsibility </vt:lpstr>
      <vt:lpstr>Pipeline Architectures</vt:lpstr>
      <vt:lpstr>Event-Driven Architectures</vt:lpstr>
      <vt:lpstr>REST Principles </vt:lpstr>
      <vt:lpstr>Uniform Interface: Nouns are represented as URIs</vt:lpstr>
      <vt:lpstr>Uniform Interface: Verbs are represented as http methods</vt:lpstr>
      <vt:lpstr>Module 11: Test Adequacy</vt:lpstr>
      <vt:lpstr>Mutation Analysis tests the Tests</vt:lpstr>
      <vt:lpstr>Mutation Analysis tests the Tests</vt:lpstr>
      <vt:lpstr>Module 12: Designing Tests for Large Systems</vt:lpstr>
      <vt:lpstr>What are Test Doubles?</vt:lpstr>
      <vt:lpstr>A Double could be a Spy or a Mock</vt:lpstr>
      <vt:lpstr>Module 13: Basics of Cloud Computing</vt:lpstr>
      <vt:lpstr>What is cloud infrastructure?</vt:lpstr>
      <vt:lpstr>Cloud Infrastructure Creates Economies of Scale</vt:lpstr>
      <vt:lpstr>Self-managed vs Vendor-managed Infrastructure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Activities for Week 1: Orientation &amp; Requirements</dc:title>
  <dc:creator>Mitchell Wand</dc:creator>
  <cp:lastModifiedBy>Mitchell Wand</cp:lastModifiedBy>
  <cp:revision>219</cp:revision>
  <dcterms:created xsi:type="dcterms:W3CDTF">2021-01-07T15:19:22Z</dcterms:created>
  <dcterms:modified xsi:type="dcterms:W3CDTF">2022-10-27T00:38:32Z</dcterms:modified>
</cp:coreProperties>
</file>